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</p:sldIdLst>
  <p:sldSz cy="5143500" cx="9144000"/>
  <p:notesSz cx="6669075" cy="9928225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:go="http://customooxmlschemas.google.com/" r:id="rId47" roundtripDataSignature="AMtx7mgtwxYnIM51q5IoPzwZTCcq5YlYE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20" Type="http://schemas.openxmlformats.org/officeDocument/2006/relationships/slide" Target="slides/slide1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22" Type="http://schemas.openxmlformats.org/officeDocument/2006/relationships/slide" Target="slides/slide17.xml"/><Relationship Id="rId44" Type="http://schemas.openxmlformats.org/officeDocument/2006/relationships/slide" Target="slides/slide39.xml"/><Relationship Id="rId21" Type="http://schemas.openxmlformats.org/officeDocument/2006/relationships/slide" Target="slides/slide16.xml"/><Relationship Id="rId43" Type="http://schemas.openxmlformats.org/officeDocument/2006/relationships/slide" Target="slides/slide38.xml"/><Relationship Id="rId24" Type="http://schemas.openxmlformats.org/officeDocument/2006/relationships/slide" Target="slides/slide19.xml"/><Relationship Id="rId46" Type="http://schemas.openxmlformats.org/officeDocument/2006/relationships/slide" Target="slides/slide41.xml"/><Relationship Id="rId23" Type="http://schemas.openxmlformats.org/officeDocument/2006/relationships/slide" Target="slides/slide18.xml"/><Relationship Id="rId45" Type="http://schemas.openxmlformats.org/officeDocument/2006/relationships/slide" Target="slides/slide40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47" Type="http://customschemas.google.com/relationships/presentationmetadata" Target="metadata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slide" Target="slides/slide30.xml"/><Relationship Id="rId12" Type="http://schemas.openxmlformats.org/officeDocument/2006/relationships/slide" Target="slides/slide7.xml"/><Relationship Id="rId34" Type="http://schemas.openxmlformats.org/officeDocument/2006/relationships/slide" Target="slides/slide29.xml"/><Relationship Id="rId15" Type="http://schemas.openxmlformats.org/officeDocument/2006/relationships/slide" Target="slides/slide10.xml"/><Relationship Id="rId37" Type="http://schemas.openxmlformats.org/officeDocument/2006/relationships/slide" Target="slides/slide32.xml"/><Relationship Id="rId14" Type="http://schemas.openxmlformats.org/officeDocument/2006/relationships/slide" Target="slides/slide9.xml"/><Relationship Id="rId36" Type="http://schemas.openxmlformats.org/officeDocument/2006/relationships/slide" Target="slides/slide31.xml"/><Relationship Id="rId17" Type="http://schemas.openxmlformats.org/officeDocument/2006/relationships/slide" Target="slides/slide12.xml"/><Relationship Id="rId39" Type="http://schemas.openxmlformats.org/officeDocument/2006/relationships/slide" Target="slides/slide34.xml"/><Relationship Id="rId16" Type="http://schemas.openxmlformats.org/officeDocument/2006/relationships/slide" Target="slides/slide11.xml"/><Relationship Id="rId38" Type="http://schemas.openxmlformats.org/officeDocument/2006/relationships/slide" Target="slides/slide33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11725" y="744600"/>
            <a:ext cx="4446250" cy="37230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66900" y="4715900"/>
            <a:ext cx="5335250" cy="446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/>
          <p:nvPr>
            <p:ph idx="1" type="body"/>
          </p:nvPr>
        </p:nvSpPr>
        <p:spPr>
          <a:xfrm>
            <a:off x="666900" y="4715900"/>
            <a:ext cx="5335250" cy="446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1:notes"/>
          <p:cNvSpPr/>
          <p:nvPr>
            <p:ph idx="2" type="sldImg"/>
          </p:nvPr>
        </p:nvSpPr>
        <p:spPr>
          <a:xfrm>
            <a:off x="1111725" y="744600"/>
            <a:ext cx="4446250" cy="37230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10:notes"/>
          <p:cNvSpPr txBox="1"/>
          <p:nvPr>
            <p:ph idx="1" type="body"/>
          </p:nvPr>
        </p:nvSpPr>
        <p:spPr>
          <a:xfrm>
            <a:off x="666900" y="4715900"/>
            <a:ext cx="5335250" cy="446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2" name="Google Shape;192;p10:notes"/>
          <p:cNvSpPr/>
          <p:nvPr>
            <p:ph idx="2" type="sldImg"/>
          </p:nvPr>
        </p:nvSpPr>
        <p:spPr>
          <a:xfrm>
            <a:off x="1111725" y="744600"/>
            <a:ext cx="4446250" cy="37230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11:notes"/>
          <p:cNvSpPr txBox="1"/>
          <p:nvPr>
            <p:ph idx="1" type="body"/>
          </p:nvPr>
        </p:nvSpPr>
        <p:spPr>
          <a:xfrm>
            <a:off x="666900" y="4715900"/>
            <a:ext cx="5335250" cy="446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5" name="Google Shape;215;p11:notes"/>
          <p:cNvSpPr/>
          <p:nvPr>
            <p:ph idx="2" type="sldImg"/>
          </p:nvPr>
        </p:nvSpPr>
        <p:spPr>
          <a:xfrm>
            <a:off x="1111725" y="744600"/>
            <a:ext cx="4446250" cy="37230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12:notes"/>
          <p:cNvSpPr txBox="1"/>
          <p:nvPr>
            <p:ph idx="1" type="body"/>
          </p:nvPr>
        </p:nvSpPr>
        <p:spPr>
          <a:xfrm>
            <a:off x="666900" y="4715900"/>
            <a:ext cx="5335250" cy="446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1" name="Google Shape;231;p12:notes"/>
          <p:cNvSpPr/>
          <p:nvPr>
            <p:ph idx="2" type="sldImg"/>
          </p:nvPr>
        </p:nvSpPr>
        <p:spPr>
          <a:xfrm>
            <a:off x="1111725" y="744600"/>
            <a:ext cx="4446250" cy="37230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13:notes"/>
          <p:cNvSpPr txBox="1"/>
          <p:nvPr>
            <p:ph idx="1" type="body"/>
          </p:nvPr>
        </p:nvSpPr>
        <p:spPr>
          <a:xfrm>
            <a:off x="666900" y="4715900"/>
            <a:ext cx="5335250" cy="446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0" name="Google Shape;240;p13:notes"/>
          <p:cNvSpPr/>
          <p:nvPr>
            <p:ph idx="2" type="sldImg"/>
          </p:nvPr>
        </p:nvSpPr>
        <p:spPr>
          <a:xfrm>
            <a:off x="1111725" y="744600"/>
            <a:ext cx="4446250" cy="37230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14:notes"/>
          <p:cNvSpPr txBox="1"/>
          <p:nvPr>
            <p:ph idx="1" type="body"/>
          </p:nvPr>
        </p:nvSpPr>
        <p:spPr>
          <a:xfrm>
            <a:off x="666900" y="4715900"/>
            <a:ext cx="5335250" cy="446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9" name="Google Shape;249;p14:notes"/>
          <p:cNvSpPr/>
          <p:nvPr>
            <p:ph idx="2" type="sldImg"/>
          </p:nvPr>
        </p:nvSpPr>
        <p:spPr>
          <a:xfrm>
            <a:off x="1111725" y="744600"/>
            <a:ext cx="4446250" cy="37230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15:notes"/>
          <p:cNvSpPr txBox="1"/>
          <p:nvPr>
            <p:ph idx="1" type="body"/>
          </p:nvPr>
        </p:nvSpPr>
        <p:spPr>
          <a:xfrm>
            <a:off x="666900" y="4715900"/>
            <a:ext cx="5335250" cy="446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8" name="Google Shape;258;p15:notes"/>
          <p:cNvSpPr/>
          <p:nvPr>
            <p:ph idx="2" type="sldImg"/>
          </p:nvPr>
        </p:nvSpPr>
        <p:spPr>
          <a:xfrm>
            <a:off x="1111725" y="744600"/>
            <a:ext cx="4446250" cy="37230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16:notes"/>
          <p:cNvSpPr txBox="1"/>
          <p:nvPr>
            <p:ph idx="1" type="body"/>
          </p:nvPr>
        </p:nvSpPr>
        <p:spPr>
          <a:xfrm>
            <a:off x="666900" y="4715900"/>
            <a:ext cx="5335250" cy="446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7" name="Google Shape;267;p16:notes"/>
          <p:cNvSpPr/>
          <p:nvPr>
            <p:ph idx="2" type="sldImg"/>
          </p:nvPr>
        </p:nvSpPr>
        <p:spPr>
          <a:xfrm>
            <a:off x="1111725" y="744600"/>
            <a:ext cx="4446250" cy="37230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17:notes"/>
          <p:cNvSpPr txBox="1"/>
          <p:nvPr>
            <p:ph idx="1" type="body"/>
          </p:nvPr>
        </p:nvSpPr>
        <p:spPr>
          <a:xfrm>
            <a:off x="666900" y="4715900"/>
            <a:ext cx="5335250" cy="446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6" name="Google Shape;276;p17:notes"/>
          <p:cNvSpPr/>
          <p:nvPr>
            <p:ph idx="2" type="sldImg"/>
          </p:nvPr>
        </p:nvSpPr>
        <p:spPr>
          <a:xfrm>
            <a:off x="1111725" y="744600"/>
            <a:ext cx="4446250" cy="37230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18:notes"/>
          <p:cNvSpPr txBox="1"/>
          <p:nvPr>
            <p:ph idx="1" type="body"/>
          </p:nvPr>
        </p:nvSpPr>
        <p:spPr>
          <a:xfrm>
            <a:off x="666900" y="4715900"/>
            <a:ext cx="5335250" cy="446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6" name="Google Shape;286;p18:notes"/>
          <p:cNvSpPr/>
          <p:nvPr>
            <p:ph idx="2" type="sldImg"/>
          </p:nvPr>
        </p:nvSpPr>
        <p:spPr>
          <a:xfrm>
            <a:off x="1111725" y="744600"/>
            <a:ext cx="4446250" cy="37230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19:notes"/>
          <p:cNvSpPr txBox="1"/>
          <p:nvPr>
            <p:ph idx="1" type="body"/>
          </p:nvPr>
        </p:nvSpPr>
        <p:spPr>
          <a:xfrm>
            <a:off x="666900" y="4715900"/>
            <a:ext cx="5335250" cy="446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4" name="Google Shape;294;p19:notes"/>
          <p:cNvSpPr/>
          <p:nvPr>
            <p:ph idx="2" type="sldImg"/>
          </p:nvPr>
        </p:nvSpPr>
        <p:spPr>
          <a:xfrm>
            <a:off x="1111725" y="744600"/>
            <a:ext cx="4446250" cy="37230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:notes"/>
          <p:cNvSpPr txBox="1"/>
          <p:nvPr>
            <p:ph idx="1" type="body"/>
          </p:nvPr>
        </p:nvSpPr>
        <p:spPr>
          <a:xfrm>
            <a:off x="666900" y="4715900"/>
            <a:ext cx="5335250" cy="446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" name="Google Shape;90;p2:notes"/>
          <p:cNvSpPr/>
          <p:nvPr>
            <p:ph idx="2" type="sldImg"/>
          </p:nvPr>
        </p:nvSpPr>
        <p:spPr>
          <a:xfrm>
            <a:off x="1111725" y="744600"/>
            <a:ext cx="4446250" cy="37230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20:notes"/>
          <p:cNvSpPr txBox="1"/>
          <p:nvPr>
            <p:ph idx="1" type="body"/>
          </p:nvPr>
        </p:nvSpPr>
        <p:spPr>
          <a:xfrm>
            <a:off x="666900" y="4715900"/>
            <a:ext cx="5335250" cy="446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3" name="Google Shape;303;p20:notes"/>
          <p:cNvSpPr/>
          <p:nvPr>
            <p:ph idx="2" type="sldImg"/>
          </p:nvPr>
        </p:nvSpPr>
        <p:spPr>
          <a:xfrm>
            <a:off x="1111725" y="744600"/>
            <a:ext cx="4446250" cy="37230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21:notes"/>
          <p:cNvSpPr txBox="1"/>
          <p:nvPr>
            <p:ph idx="1" type="body"/>
          </p:nvPr>
        </p:nvSpPr>
        <p:spPr>
          <a:xfrm>
            <a:off x="666900" y="4715900"/>
            <a:ext cx="5335250" cy="446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2" name="Google Shape;312;p21:notes"/>
          <p:cNvSpPr/>
          <p:nvPr>
            <p:ph idx="2" type="sldImg"/>
          </p:nvPr>
        </p:nvSpPr>
        <p:spPr>
          <a:xfrm>
            <a:off x="1111725" y="744600"/>
            <a:ext cx="4446250" cy="37230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22:notes"/>
          <p:cNvSpPr txBox="1"/>
          <p:nvPr>
            <p:ph idx="1" type="body"/>
          </p:nvPr>
        </p:nvSpPr>
        <p:spPr>
          <a:xfrm>
            <a:off x="666900" y="4715900"/>
            <a:ext cx="5335250" cy="446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1" name="Google Shape;321;p22:notes"/>
          <p:cNvSpPr/>
          <p:nvPr>
            <p:ph idx="2" type="sldImg"/>
          </p:nvPr>
        </p:nvSpPr>
        <p:spPr>
          <a:xfrm>
            <a:off x="1111725" y="744600"/>
            <a:ext cx="4446250" cy="37230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23:notes"/>
          <p:cNvSpPr txBox="1"/>
          <p:nvPr>
            <p:ph idx="1" type="body"/>
          </p:nvPr>
        </p:nvSpPr>
        <p:spPr>
          <a:xfrm>
            <a:off x="666900" y="4715900"/>
            <a:ext cx="5335250" cy="446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0" name="Google Shape;330;p23:notes"/>
          <p:cNvSpPr/>
          <p:nvPr>
            <p:ph idx="2" type="sldImg"/>
          </p:nvPr>
        </p:nvSpPr>
        <p:spPr>
          <a:xfrm>
            <a:off x="1111725" y="744600"/>
            <a:ext cx="4446250" cy="37230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24:notes"/>
          <p:cNvSpPr txBox="1"/>
          <p:nvPr>
            <p:ph idx="1" type="body"/>
          </p:nvPr>
        </p:nvSpPr>
        <p:spPr>
          <a:xfrm>
            <a:off x="666900" y="4715900"/>
            <a:ext cx="5335250" cy="446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9" name="Google Shape;339;p24:notes"/>
          <p:cNvSpPr/>
          <p:nvPr>
            <p:ph idx="2" type="sldImg"/>
          </p:nvPr>
        </p:nvSpPr>
        <p:spPr>
          <a:xfrm>
            <a:off x="1111725" y="744600"/>
            <a:ext cx="4446250" cy="37230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25:notes"/>
          <p:cNvSpPr txBox="1"/>
          <p:nvPr>
            <p:ph idx="1" type="body"/>
          </p:nvPr>
        </p:nvSpPr>
        <p:spPr>
          <a:xfrm>
            <a:off x="666900" y="4715900"/>
            <a:ext cx="5335250" cy="446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8" name="Google Shape;348;p25:notes"/>
          <p:cNvSpPr/>
          <p:nvPr>
            <p:ph idx="2" type="sldImg"/>
          </p:nvPr>
        </p:nvSpPr>
        <p:spPr>
          <a:xfrm>
            <a:off x="1111725" y="744600"/>
            <a:ext cx="4446250" cy="37230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26:notes"/>
          <p:cNvSpPr txBox="1"/>
          <p:nvPr>
            <p:ph idx="1" type="body"/>
          </p:nvPr>
        </p:nvSpPr>
        <p:spPr>
          <a:xfrm>
            <a:off x="666900" y="4715900"/>
            <a:ext cx="5335250" cy="446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7" name="Google Shape;357;p26:notes"/>
          <p:cNvSpPr/>
          <p:nvPr>
            <p:ph idx="2" type="sldImg"/>
          </p:nvPr>
        </p:nvSpPr>
        <p:spPr>
          <a:xfrm>
            <a:off x="1111725" y="744600"/>
            <a:ext cx="4446250" cy="37230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27:notes"/>
          <p:cNvSpPr txBox="1"/>
          <p:nvPr>
            <p:ph idx="1" type="body"/>
          </p:nvPr>
        </p:nvSpPr>
        <p:spPr>
          <a:xfrm>
            <a:off x="666900" y="4715900"/>
            <a:ext cx="5335250" cy="446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6" name="Google Shape;366;p27:notes"/>
          <p:cNvSpPr/>
          <p:nvPr>
            <p:ph idx="2" type="sldImg"/>
          </p:nvPr>
        </p:nvSpPr>
        <p:spPr>
          <a:xfrm>
            <a:off x="1111725" y="744600"/>
            <a:ext cx="4446250" cy="37230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28:notes"/>
          <p:cNvSpPr txBox="1"/>
          <p:nvPr>
            <p:ph idx="1" type="body"/>
          </p:nvPr>
        </p:nvSpPr>
        <p:spPr>
          <a:xfrm>
            <a:off x="666900" y="4715900"/>
            <a:ext cx="5335250" cy="446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9" name="Google Shape;379;p28:notes"/>
          <p:cNvSpPr/>
          <p:nvPr>
            <p:ph idx="2" type="sldImg"/>
          </p:nvPr>
        </p:nvSpPr>
        <p:spPr>
          <a:xfrm>
            <a:off x="1111725" y="744600"/>
            <a:ext cx="4446250" cy="37230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29:notes"/>
          <p:cNvSpPr txBox="1"/>
          <p:nvPr>
            <p:ph idx="1" type="body"/>
          </p:nvPr>
        </p:nvSpPr>
        <p:spPr>
          <a:xfrm>
            <a:off x="666900" y="4715900"/>
            <a:ext cx="5335250" cy="446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2" name="Google Shape;392;p29:notes"/>
          <p:cNvSpPr/>
          <p:nvPr>
            <p:ph idx="2" type="sldImg"/>
          </p:nvPr>
        </p:nvSpPr>
        <p:spPr>
          <a:xfrm>
            <a:off x="1111725" y="744600"/>
            <a:ext cx="4446250" cy="37230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3:notes"/>
          <p:cNvSpPr txBox="1"/>
          <p:nvPr>
            <p:ph idx="1" type="body"/>
          </p:nvPr>
        </p:nvSpPr>
        <p:spPr>
          <a:xfrm>
            <a:off x="666900" y="4715900"/>
            <a:ext cx="5335250" cy="446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" name="Google Shape;98;p3:notes"/>
          <p:cNvSpPr/>
          <p:nvPr>
            <p:ph idx="2" type="sldImg"/>
          </p:nvPr>
        </p:nvSpPr>
        <p:spPr>
          <a:xfrm>
            <a:off x="1111725" y="744600"/>
            <a:ext cx="4446250" cy="37230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30:notes"/>
          <p:cNvSpPr txBox="1"/>
          <p:nvPr>
            <p:ph idx="1" type="body"/>
          </p:nvPr>
        </p:nvSpPr>
        <p:spPr>
          <a:xfrm>
            <a:off x="666900" y="4715900"/>
            <a:ext cx="5335250" cy="446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0" name="Google Shape;400;p30:notes"/>
          <p:cNvSpPr/>
          <p:nvPr>
            <p:ph idx="2" type="sldImg"/>
          </p:nvPr>
        </p:nvSpPr>
        <p:spPr>
          <a:xfrm>
            <a:off x="1111725" y="744600"/>
            <a:ext cx="4446250" cy="37230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31:notes"/>
          <p:cNvSpPr txBox="1"/>
          <p:nvPr>
            <p:ph idx="1" type="body"/>
          </p:nvPr>
        </p:nvSpPr>
        <p:spPr>
          <a:xfrm>
            <a:off x="666900" y="4715900"/>
            <a:ext cx="5335250" cy="446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8" name="Google Shape;408;p31:notes"/>
          <p:cNvSpPr/>
          <p:nvPr>
            <p:ph idx="2" type="sldImg"/>
          </p:nvPr>
        </p:nvSpPr>
        <p:spPr>
          <a:xfrm>
            <a:off x="1111725" y="744600"/>
            <a:ext cx="4446250" cy="37230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32:notes"/>
          <p:cNvSpPr txBox="1"/>
          <p:nvPr>
            <p:ph idx="1" type="body"/>
          </p:nvPr>
        </p:nvSpPr>
        <p:spPr>
          <a:xfrm>
            <a:off x="666900" y="4715900"/>
            <a:ext cx="5335250" cy="446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6" name="Google Shape;416;p32:notes"/>
          <p:cNvSpPr/>
          <p:nvPr>
            <p:ph idx="2" type="sldImg"/>
          </p:nvPr>
        </p:nvSpPr>
        <p:spPr>
          <a:xfrm>
            <a:off x="1111725" y="744600"/>
            <a:ext cx="4446250" cy="37230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2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33:notes"/>
          <p:cNvSpPr txBox="1"/>
          <p:nvPr>
            <p:ph idx="1" type="body"/>
          </p:nvPr>
        </p:nvSpPr>
        <p:spPr>
          <a:xfrm>
            <a:off x="666900" y="4715900"/>
            <a:ext cx="5335250" cy="446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4" name="Google Shape;424;p33:notes"/>
          <p:cNvSpPr/>
          <p:nvPr>
            <p:ph idx="2" type="sldImg"/>
          </p:nvPr>
        </p:nvSpPr>
        <p:spPr>
          <a:xfrm>
            <a:off x="1111725" y="744600"/>
            <a:ext cx="4446250" cy="37230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7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34:notes"/>
          <p:cNvSpPr txBox="1"/>
          <p:nvPr>
            <p:ph idx="1" type="body"/>
          </p:nvPr>
        </p:nvSpPr>
        <p:spPr>
          <a:xfrm>
            <a:off x="666900" y="4715900"/>
            <a:ext cx="5335250" cy="446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9" name="Google Shape;429;p34:notes"/>
          <p:cNvSpPr/>
          <p:nvPr>
            <p:ph idx="2" type="sldImg"/>
          </p:nvPr>
        </p:nvSpPr>
        <p:spPr>
          <a:xfrm>
            <a:off x="1111725" y="744600"/>
            <a:ext cx="4446250" cy="37230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35:notes"/>
          <p:cNvSpPr txBox="1"/>
          <p:nvPr>
            <p:ph idx="1" type="body"/>
          </p:nvPr>
        </p:nvSpPr>
        <p:spPr>
          <a:xfrm>
            <a:off x="666900" y="4715900"/>
            <a:ext cx="5335250" cy="446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4" name="Google Shape;434;p35:notes"/>
          <p:cNvSpPr/>
          <p:nvPr>
            <p:ph idx="2" type="sldImg"/>
          </p:nvPr>
        </p:nvSpPr>
        <p:spPr>
          <a:xfrm>
            <a:off x="1111725" y="744600"/>
            <a:ext cx="4446250" cy="37230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7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36:notes"/>
          <p:cNvSpPr txBox="1"/>
          <p:nvPr>
            <p:ph idx="1" type="body"/>
          </p:nvPr>
        </p:nvSpPr>
        <p:spPr>
          <a:xfrm>
            <a:off x="666900" y="4715900"/>
            <a:ext cx="5335250" cy="446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9" name="Google Shape;439;p36:notes"/>
          <p:cNvSpPr/>
          <p:nvPr>
            <p:ph idx="2" type="sldImg"/>
          </p:nvPr>
        </p:nvSpPr>
        <p:spPr>
          <a:xfrm>
            <a:off x="1111725" y="744600"/>
            <a:ext cx="4446250" cy="37230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6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37:notes"/>
          <p:cNvSpPr txBox="1"/>
          <p:nvPr>
            <p:ph idx="1" type="body"/>
          </p:nvPr>
        </p:nvSpPr>
        <p:spPr>
          <a:xfrm>
            <a:off x="666900" y="4715900"/>
            <a:ext cx="5335250" cy="446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8" name="Google Shape;448;p37:notes"/>
          <p:cNvSpPr/>
          <p:nvPr>
            <p:ph idx="2" type="sldImg"/>
          </p:nvPr>
        </p:nvSpPr>
        <p:spPr>
          <a:xfrm>
            <a:off x="1111725" y="744600"/>
            <a:ext cx="4446250" cy="37230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38:notes"/>
          <p:cNvSpPr txBox="1"/>
          <p:nvPr>
            <p:ph idx="1" type="body"/>
          </p:nvPr>
        </p:nvSpPr>
        <p:spPr>
          <a:xfrm>
            <a:off x="666900" y="4715900"/>
            <a:ext cx="5335250" cy="446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3" name="Google Shape;453;p38:notes"/>
          <p:cNvSpPr/>
          <p:nvPr>
            <p:ph idx="2" type="sldImg"/>
          </p:nvPr>
        </p:nvSpPr>
        <p:spPr>
          <a:xfrm>
            <a:off x="1111725" y="744600"/>
            <a:ext cx="4446250" cy="37230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8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39:notes"/>
          <p:cNvSpPr txBox="1"/>
          <p:nvPr>
            <p:ph idx="1" type="body"/>
          </p:nvPr>
        </p:nvSpPr>
        <p:spPr>
          <a:xfrm>
            <a:off x="666900" y="4715900"/>
            <a:ext cx="5335250" cy="446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0" name="Google Shape;460;p39:notes"/>
          <p:cNvSpPr/>
          <p:nvPr>
            <p:ph idx="2" type="sldImg"/>
          </p:nvPr>
        </p:nvSpPr>
        <p:spPr>
          <a:xfrm>
            <a:off x="1111725" y="744600"/>
            <a:ext cx="4446250" cy="37230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4:notes"/>
          <p:cNvSpPr txBox="1"/>
          <p:nvPr>
            <p:ph idx="1" type="body"/>
          </p:nvPr>
        </p:nvSpPr>
        <p:spPr>
          <a:xfrm>
            <a:off x="666900" y="4715900"/>
            <a:ext cx="5335250" cy="446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" name="Google Shape;108;p4:notes"/>
          <p:cNvSpPr/>
          <p:nvPr>
            <p:ph idx="2" type="sldImg"/>
          </p:nvPr>
        </p:nvSpPr>
        <p:spPr>
          <a:xfrm>
            <a:off x="1111725" y="744600"/>
            <a:ext cx="4446250" cy="37230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5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40:notes"/>
          <p:cNvSpPr txBox="1"/>
          <p:nvPr>
            <p:ph idx="1" type="body"/>
          </p:nvPr>
        </p:nvSpPr>
        <p:spPr>
          <a:xfrm>
            <a:off x="666900" y="4715900"/>
            <a:ext cx="5335250" cy="446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7" name="Google Shape;467;p40:notes"/>
          <p:cNvSpPr/>
          <p:nvPr>
            <p:ph idx="2" type="sldImg"/>
          </p:nvPr>
        </p:nvSpPr>
        <p:spPr>
          <a:xfrm>
            <a:off x="1111725" y="744600"/>
            <a:ext cx="4446250" cy="37230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3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41:notes"/>
          <p:cNvSpPr txBox="1"/>
          <p:nvPr>
            <p:ph idx="1" type="body"/>
          </p:nvPr>
        </p:nvSpPr>
        <p:spPr>
          <a:xfrm>
            <a:off x="666900" y="4715900"/>
            <a:ext cx="5335250" cy="446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5" name="Google Shape;475;p41:notes"/>
          <p:cNvSpPr/>
          <p:nvPr>
            <p:ph idx="2" type="sldImg"/>
          </p:nvPr>
        </p:nvSpPr>
        <p:spPr>
          <a:xfrm>
            <a:off x="1111725" y="744600"/>
            <a:ext cx="4446250" cy="37230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5:notes"/>
          <p:cNvSpPr txBox="1"/>
          <p:nvPr>
            <p:ph idx="1" type="body"/>
          </p:nvPr>
        </p:nvSpPr>
        <p:spPr>
          <a:xfrm>
            <a:off x="666900" y="4715900"/>
            <a:ext cx="5335250" cy="446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" name="Google Shape;116;p5:notes"/>
          <p:cNvSpPr/>
          <p:nvPr>
            <p:ph idx="2" type="sldImg"/>
          </p:nvPr>
        </p:nvSpPr>
        <p:spPr>
          <a:xfrm>
            <a:off x="1111725" y="744600"/>
            <a:ext cx="4446250" cy="37230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6:notes"/>
          <p:cNvSpPr txBox="1"/>
          <p:nvPr>
            <p:ph idx="1" type="body"/>
          </p:nvPr>
        </p:nvSpPr>
        <p:spPr>
          <a:xfrm>
            <a:off x="666900" y="4715900"/>
            <a:ext cx="5335250" cy="446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8" name="Google Shape;128;p6:notes"/>
          <p:cNvSpPr/>
          <p:nvPr>
            <p:ph idx="2" type="sldImg"/>
          </p:nvPr>
        </p:nvSpPr>
        <p:spPr>
          <a:xfrm>
            <a:off x="1111725" y="744600"/>
            <a:ext cx="4446250" cy="37230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7:notes"/>
          <p:cNvSpPr txBox="1"/>
          <p:nvPr>
            <p:ph idx="1" type="body"/>
          </p:nvPr>
        </p:nvSpPr>
        <p:spPr>
          <a:xfrm>
            <a:off x="666900" y="4715900"/>
            <a:ext cx="5335250" cy="446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" name="Google Shape;142;p7:notes"/>
          <p:cNvSpPr/>
          <p:nvPr>
            <p:ph idx="2" type="sldImg"/>
          </p:nvPr>
        </p:nvSpPr>
        <p:spPr>
          <a:xfrm>
            <a:off x="1111725" y="744600"/>
            <a:ext cx="4446250" cy="37230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8:notes"/>
          <p:cNvSpPr txBox="1"/>
          <p:nvPr>
            <p:ph idx="1" type="body"/>
          </p:nvPr>
        </p:nvSpPr>
        <p:spPr>
          <a:xfrm>
            <a:off x="666900" y="4715900"/>
            <a:ext cx="5335250" cy="446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5" name="Google Shape;155;p8:notes"/>
          <p:cNvSpPr/>
          <p:nvPr>
            <p:ph idx="2" type="sldImg"/>
          </p:nvPr>
        </p:nvSpPr>
        <p:spPr>
          <a:xfrm>
            <a:off x="1111725" y="744600"/>
            <a:ext cx="4446250" cy="37230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9:notes"/>
          <p:cNvSpPr txBox="1"/>
          <p:nvPr>
            <p:ph idx="1" type="body"/>
          </p:nvPr>
        </p:nvSpPr>
        <p:spPr>
          <a:xfrm>
            <a:off x="666900" y="4715900"/>
            <a:ext cx="5335250" cy="446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1" name="Google Shape;171;p9:notes"/>
          <p:cNvSpPr/>
          <p:nvPr>
            <p:ph idx="2" type="sldImg"/>
          </p:nvPr>
        </p:nvSpPr>
        <p:spPr>
          <a:xfrm>
            <a:off x="1111725" y="744600"/>
            <a:ext cx="4446250" cy="37230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apositiva titolo" type="title">
  <p:cSld name="TITL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43"/>
          <p:cNvSpPr txBox="1"/>
          <p:nvPr>
            <p:ph type="ctrTitle"/>
          </p:nvPr>
        </p:nvSpPr>
        <p:spPr>
          <a:xfrm>
            <a:off x="685800" y="1597819"/>
            <a:ext cx="7772400" cy="110251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43"/>
          <p:cNvSpPr txBox="1"/>
          <p:nvPr>
            <p:ph idx="1" type="subTitle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4" name="Google Shape;14;p43"/>
          <p:cNvSpPr txBox="1"/>
          <p:nvPr>
            <p:ph idx="10" type="dt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" name="Google Shape;15;p43"/>
          <p:cNvSpPr txBox="1"/>
          <p:nvPr>
            <p:ph idx="11" type="ftr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" name="Google Shape;16;p43"/>
          <p:cNvSpPr txBox="1"/>
          <p:nvPr>
            <p:ph idx="12" type="sldNum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olo e testo verticale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52"/>
          <p:cNvSpPr txBox="1"/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52"/>
          <p:cNvSpPr txBox="1"/>
          <p:nvPr>
            <p:ph idx="1" type="body"/>
          </p:nvPr>
        </p:nvSpPr>
        <p:spPr>
          <a:xfrm rot="5400000">
            <a:off x="2874764" y="-1217413"/>
            <a:ext cx="3394472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52"/>
          <p:cNvSpPr txBox="1"/>
          <p:nvPr>
            <p:ph idx="10" type="dt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52"/>
          <p:cNvSpPr txBox="1"/>
          <p:nvPr>
            <p:ph idx="11" type="ftr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52"/>
          <p:cNvSpPr txBox="1"/>
          <p:nvPr>
            <p:ph idx="12" type="sldNum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olo e testo verticale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53"/>
          <p:cNvSpPr txBox="1"/>
          <p:nvPr>
            <p:ph type="title"/>
          </p:nvPr>
        </p:nvSpPr>
        <p:spPr>
          <a:xfrm rot="5400000">
            <a:off x="6012656" y="771525"/>
            <a:ext cx="3290888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53"/>
          <p:cNvSpPr txBox="1"/>
          <p:nvPr>
            <p:ph idx="1" type="body"/>
          </p:nvPr>
        </p:nvSpPr>
        <p:spPr>
          <a:xfrm rot="5400000">
            <a:off x="1821656" y="-1209675"/>
            <a:ext cx="3290888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53"/>
          <p:cNvSpPr txBox="1"/>
          <p:nvPr>
            <p:ph idx="10" type="dt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53"/>
          <p:cNvSpPr txBox="1"/>
          <p:nvPr>
            <p:ph idx="11" type="ftr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53"/>
          <p:cNvSpPr txBox="1"/>
          <p:nvPr>
            <p:ph idx="12" type="sldNum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olo e contenuto" type="obj">
  <p:cSld name="OBJECT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4"/>
          <p:cNvSpPr txBox="1"/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44"/>
          <p:cNvSpPr txBox="1"/>
          <p:nvPr>
            <p:ph idx="1" type="body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" name="Google Shape;20;p44"/>
          <p:cNvSpPr txBox="1"/>
          <p:nvPr>
            <p:ph idx="10" type="dt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44"/>
          <p:cNvSpPr txBox="1"/>
          <p:nvPr>
            <p:ph idx="11" type="ftr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44"/>
          <p:cNvSpPr txBox="1"/>
          <p:nvPr>
            <p:ph idx="12" type="sldNum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ntestazione sezione" type="secHead">
  <p:cSld name="SECTION_HEADER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5"/>
          <p:cNvSpPr txBox="1"/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45"/>
          <p:cNvSpPr txBox="1"/>
          <p:nvPr>
            <p:ph idx="1" type="body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6" name="Google Shape;26;p45"/>
          <p:cNvSpPr txBox="1"/>
          <p:nvPr>
            <p:ph idx="10" type="dt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45"/>
          <p:cNvSpPr txBox="1"/>
          <p:nvPr>
            <p:ph idx="11" type="ftr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45"/>
          <p:cNvSpPr txBox="1"/>
          <p:nvPr>
            <p:ph idx="12" type="sldNum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ue contenuti" type="twoObj">
  <p:cSld name="TWO_OBJECTS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46"/>
          <p:cNvSpPr txBox="1"/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46"/>
          <p:cNvSpPr txBox="1"/>
          <p:nvPr>
            <p:ph idx="1" type="body"/>
          </p:nvPr>
        </p:nvSpPr>
        <p:spPr>
          <a:xfrm>
            <a:off x="457200" y="900113"/>
            <a:ext cx="4038600" cy="25455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2" name="Google Shape;32;p46"/>
          <p:cNvSpPr txBox="1"/>
          <p:nvPr>
            <p:ph idx="2" type="body"/>
          </p:nvPr>
        </p:nvSpPr>
        <p:spPr>
          <a:xfrm>
            <a:off x="4648200" y="900113"/>
            <a:ext cx="4038600" cy="25455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3" name="Google Shape;33;p46"/>
          <p:cNvSpPr txBox="1"/>
          <p:nvPr>
            <p:ph idx="10" type="dt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46"/>
          <p:cNvSpPr txBox="1"/>
          <p:nvPr>
            <p:ph idx="11" type="ftr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46"/>
          <p:cNvSpPr txBox="1"/>
          <p:nvPr>
            <p:ph idx="12" type="sldNum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fronto" type="twoTxTwoObj">
  <p:cSld name="TWO_OBJECTS_WITH_TEX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7"/>
          <p:cNvSpPr txBox="1"/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47"/>
          <p:cNvSpPr txBox="1"/>
          <p:nvPr>
            <p:ph idx="1" type="body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39" name="Google Shape;39;p47"/>
          <p:cNvSpPr txBox="1"/>
          <p:nvPr>
            <p:ph idx="2" type="body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0" name="Google Shape;40;p47"/>
          <p:cNvSpPr txBox="1"/>
          <p:nvPr>
            <p:ph idx="3" type="body"/>
          </p:nvPr>
        </p:nvSpPr>
        <p:spPr>
          <a:xfrm>
            <a:off x="4645026" y="1151335"/>
            <a:ext cx="4041775" cy="47982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1" name="Google Shape;41;p47"/>
          <p:cNvSpPr txBox="1"/>
          <p:nvPr>
            <p:ph idx="4" type="body"/>
          </p:nvPr>
        </p:nvSpPr>
        <p:spPr>
          <a:xfrm>
            <a:off x="4645026" y="1631156"/>
            <a:ext cx="4041775" cy="296346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2" name="Google Shape;42;p47"/>
          <p:cNvSpPr txBox="1"/>
          <p:nvPr>
            <p:ph idx="10" type="dt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47"/>
          <p:cNvSpPr txBox="1"/>
          <p:nvPr>
            <p:ph idx="11" type="ftr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47"/>
          <p:cNvSpPr txBox="1"/>
          <p:nvPr>
            <p:ph idx="12" type="sldNum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olo titolo" type="titleOnly">
  <p:cSld name="TITLE_ONLY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48"/>
          <p:cNvSpPr txBox="1"/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48"/>
          <p:cNvSpPr txBox="1"/>
          <p:nvPr>
            <p:ph idx="10" type="dt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48"/>
          <p:cNvSpPr txBox="1"/>
          <p:nvPr>
            <p:ph idx="11" type="ftr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48"/>
          <p:cNvSpPr txBox="1"/>
          <p:nvPr>
            <p:ph idx="12" type="sldNum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uota" type="blank">
  <p:cSld name="BLANK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49"/>
          <p:cNvSpPr txBox="1"/>
          <p:nvPr>
            <p:ph idx="10" type="dt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49"/>
          <p:cNvSpPr txBox="1"/>
          <p:nvPr>
            <p:ph idx="11" type="ftr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49"/>
          <p:cNvSpPr txBox="1"/>
          <p:nvPr>
            <p:ph idx="12" type="sldNum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uto con didascalia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50"/>
          <p:cNvSpPr txBox="1"/>
          <p:nvPr>
            <p:ph type="title"/>
          </p:nvPr>
        </p:nvSpPr>
        <p:spPr>
          <a:xfrm>
            <a:off x="457201" y="204787"/>
            <a:ext cx="3008313" cy="8715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50"/>
          <p:cNvSpPr txBox="1"/>
          <p:nvPr>
            <p:ph idx="1" type="body"/>
          </p:nvPr>
        </p:nvSpPr>
        <p:spPr>
          <a:xfrm>
            <a:off x="3575050" y="204788"/>
            <a:ext cx="5111750" cy="43898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50"/>
          <p:cNvSpPr txBox="1"/>
          <p:nvPr>
            <p:ph idx="2" type="body"/>
          </p:nvPr>
        </p:nvSpPr>
        <p:spPr>
          <a:xfrm>
            <a:off x="457201" y="1076326"/>
            <a:ext cx="3008313" cy="35182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58" name="Google Shape;58;p50"/>
          <p:cNvSpPr txBox="1"/>
          <p:nvPr>
            <p:ph idx="10" type="dt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50"/>
          <p:cNvSpPr txBox="1"/>
          <p:nvPr>
            <p:ph idx="11" type="ftr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50"/>
          <p:cNvSpPr txBox="1"/>
          <p:nvPr>
            <p:ph idx="12" type="sldNum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magine con didascalia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51"/>
          <p:cNvSpPr txBox="1"/>
          <p:nvPr>
            <p:ph type="title"/>
          </p:nvPr>
        </p:nvSpPr>
        <p:spPr>
          <a:xfrm>
            <a:off x="1792288" y="3600450"/>
            <a:ext cx="5486400" cy="42505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51"/>
          <p:cNvSpPr/>
          <p:nvPr>
            <p:ph idx="2" type="pic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51"/>
          <p:cNvSpPr txBox="1"/>
          <p:nvPr>
            <p:ph idx="1" type="body"/>
          </p:nvPr>
        </p:nvSpPr>
        <p:spPr>
          <a:xfrm>
            <a:off x="1792288" y="4025503"/>
            <a:ext cx="5486400" cy="60364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5" name="Google Shape;65;p51"/>
          <p:cNvSpPr txBox="1"/>
          <p:nvPr>
            <p:ph idx="10" type="dt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51"/>
          <p:cNvSpPr txBox="1"/>
          <p:nvPr>
            <p:ph idx="11" type="ftr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51"/>
          <p:cNvSpPr txBox="1"/>
          <p:nvPr>
            <p:ph idx="12" type="sldNum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42"/>
          <p:cNvSpPr txBox="1"/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42"/>
          <p:cNvSpPr txBox="1"/>
          <p:nvPr>
            <p:ph idx="1" type="body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42"/>
          <p:cNvSpPr txBox="1"/>
          <p:nvPr>
            <p:ph idx="10" type="dt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42"/>
          <p:cNvSpPr txBox="1"/>
          <p:nvPr>
            <p:ph idx="11" type="ftr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42"/>
          <p:cNvSpPr txBox="1"/>
          <p:nvPr>
            <p:ph idx="12" type="sldNum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3.png"/><Relationship Id="rId4" Type="http://schemas.openxmlformats.org/officeDocument/2006/relationships/image" Target="../media/image9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.png"/><Relationship Id="rId4" Type="http://schemas.openxmlformats.org/officeDocument/2006/relationships/image" Target="../media/image12.png"/><Relationship Id="rId11" Type="http://schemas.openxmlformats.org/officeDocument/2006/relationships/image" Target="../media/image30.png"/><Relationship Id="rId10" Type="http://schemas.openxmlformats.org/officeDocument/2006/relationships/image" Target="../media/image26.jpg"/><Relationship Id="rId12" Type="http://schemas.openxmlformats.org/officeDocument/2006/relationships/image" Target="../media/image34.png"/><Relationship Id="rId9" Type="http://schemas.openxmlformats.org/officeDocument/2006/relationships/image" Target="../media/image27.jpg"/><Relationship Id="rId5" Type="http://schemas.openxmlformats.org/officeDocument/2006/relationships/image" Target="../media/image2.jpg"/><Relationship Id="rId6" Type="http://schemas.openxmlformats.org/officeDocument/2006/relationships/image" Target="../media/image28.png"/><Relationship Id="rId7" Type="http://schemas.openxmlformats.org/officeDocument/2006/relationships/image" Target="../media/image33.png"/><Relationship Id="rId8" Type="http://schemas.openxmlformats.org/officeDocument/2006/relationships/image" Target="../media/image35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.png"/><Relationship Id="rId4" Type="http://schemas.openxmlformats.org/officeDocument/2006/relationships/image" Target="../media/image12.png"/><Relationship Id="rId11" Type="http://schemas.openxmlformats.org/officeDocument/2006/relationships/image" Target="../media/image38.png"/><Relationship Id="rId10" Type="http://schemas.openxmlformats.org/officeDocument/2006/relationships/image" Target="../media/image59.png"/><Relationship Id="rId9" Type="http://schemas.openxmlformats.org/officeDocument/2006/relationships/image" Target="../media/image37.png"/><Relationship Id="rId5" Type="http://schemas.openxmlformats.org/officeDocument/2006/relationships/image" Target="../media/image2.jpg"/><Relationship Id="rId6" Type="http://schemas.openxmlformats.org/officeDocument/2006/relationships/image" Target="../media/image25.png"/><Relationship Id="rId7" Type="http://schemas.openxmlformats.org/officeDocument/2006/relationships/image" Target="../media/image36.png"/><Relationship Id="rId8" Type="http://schemas.openxmlformats.org/officeDocument/2006/relationships/image" Target="../media/image39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.png"/><Relationship Id="rId4" Type="http://schemas.openxmlformats.org/officeDocument/2006/relationships/image" Target="../media/image12.png"/><Relationship Id="rId5" Type="http://schemas.openxmlformats.org/officeDocument/2006/relationships/image" Target="../media/image2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.png"/><Relationship Id="rId4" Type="http://schemas.openxmlformats.org/officeDocument/2006/relationships/image" Target="../media/image12.png"/><Relationship Id="rId5" Type="http://schemas.openxmlformats.org/officeDocument/2006/relationships/image" Target="../media/image55.png"/><Relationship Id="rId6" Type="http://schemas.openxmlformats.org/officeDocument/2006/relationships/image" Target="../media/image2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.png"/><Relationship Id="rId4" Type="http://schemas.openxmlformats.org/officeDocument/2006/relationships/image" Target="../media/image12.png"/><Relationship Id="rId5" Type="http://schemas.openxmlformats.org/officeDocument/2006/relationships/image" Target="../media/image53.png"/><Relationship Id="rId6" Type="http://schemas.openxmlformats.org/officeDocument/2006/relationships/image" Target="../media/image2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.png"/><Relationship Id="rId4" Type="http://schemas.openxmlformats.org/officeDocument/2006/relationships/image" Target="../media/image12.png"/><Relationship Id="rId5" Type="http://schemas.openxmlformats.org/officeDocument/2006/relationships/image" Target="../media/image47.png"/><Relationship Id="rId6" Type="http://schemas.openxmlformats.org/officeDocument/2006/relationships/image" Target="../media/image2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.png"/><Relationship Id="rId4" Type="http://schemas.openxmlformats.org/officeDocument/2006/relationships/image" Target="../media/image12.png"/><Relationship Id="rId5" Type="http://schemas.openxmlformats.org/officeDocument/2006/relationships/image" Target="../media/image50.png"/><Relationship Id="rId6" Type="http://schemas.openxmlformats.org/officeDocument/2006/relationships/image" Target="../media/image2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.png"/><Relationship Id="rId4" Type="http://schemas.openxmlformats.org/officeDocument/2006/relationships/image" Target="../media/image12.png"/><Relationship Id="rId5" Type="http://schemas.openxmlformats.org/officeDocument/2006/relationships/image" Target="../media/image48.png"/><Relationship Id="rId6" Type="http://schemas.openxmlformats.org/officeDocument/2006/relationships/image" Target="../media/image2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1.png"/><Relationship Id="rId4" Type="http://schemas.openxmlformats.org/officeDocument/2006/relationships/image" Target="../media/image2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.png"/><Relationship Id="rId4" Type="http://schemas.openxmlformats.org/officeDocument/2006/relationships/image" Target="../media/image12.png"/><Relationship Id="rId5" Type="http://schemas.openxmlformats.org/officeDocument/2006/relationships/image" Target="../media/image45.png"/><Relationship Id="rId6" Type="http://schemas.openxmlformats.org/officeDocument/2006/relationships/image" Target="../media/image2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3.png"/><Relationship Id="rId4" Type="http://schemas.openxmlformats.org/officeDocument/2006/relationships/image" Target="../media/image9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.png"/><Relationship Id="rId4" Type="http://schemas.openxmlformats.org/officeDocument/2006/relationships/image" Target="../media/image12.png"/><Relationship Id="rId5" Type="http://schemas.openxmlformats.org/officeDocument/2006/relationships/image" Target="../media/image63.png"/><Relationship Id="rId6" Type="http://schemas.openxmlformats.org/officeDocument/2006/relationships/image" Target="../media/image2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.png"/><Relationship Id="rId4" Type="http://schemas.openxmlformats.org/officeDocument/2006/relationships/image" Target="../media/image12.png"/><Relationship Id="rId5" Type="http://schemas.openxmlformats.org/officeDocument/2006/relationships/image" Target="../media/image43.png"/><Relationship Id="rId6" Type="http://schemas.openxmlformats.org/officeDocument/2006/relationships/image" Target="../media/image2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.png"/><Relationship Id="rId4" Type="http://schemas.openxmlformats.org/officeDocument/2006/relationships/image" Target="../media/image12.png"/><Relationship Id="rId5" Type="http://schemas.openxmlformats.org/officeDocument/2006/relationships/image" Target="../media/image57.png"/><Relationship Id="rId6" Type="http://schemas.openxmlformats.org/officeDocument/2006/relationships/image" Target="../media/image2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.png"/><Relationship Id="rId4" Type="http://schemas.openxmlformats.org/officeDocument/2006/relationships/image" Target="../media/image12.png"/><Relationship Id="rId5" Type="http://schemas.openxmlformats.org/officeDocument/2006/relationships/image" Target="../media/image42.png"/><Relationship Id="rId6" Type="http://schemas.openxmlformats.org/officeDocument/2006/relationships/image" Target="../media/image2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.png"/><Relationship Id="rId4" Type="http://schemas.openxmlformats.org/officeDocument/2006/relationships/image" Target="../media/image12.png"/><Relationship Id="rId5" Type="http://schemas.openxmlformats.org/officeDocument/2006/relationships/image" Target="../media/image40.png"/><Relationship Id="rId6" Type="http://schemas.openxmlformats.org/officeDocument/2006/relationships/image" Target="../media/image2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4.png"/><Relationship Id="rId4" Type="http://schemas.openxmlformats.org/officeDocument/2006/relationships/image" Target="../media/image12.png"/><Relationship Id="rId5" Type="http://schemas.openxmlformats.org/officeDocument/2006/relationships/image" Target="../media/image2.jpg"/><Relationship Id="rId6" Type="http://schemas.openxmlformats.org/officeDocument/2006/relationships/image" Target="../media/image51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4.png"/><Relationship Id="rId4" Type="http://schemas.openxmlformats.org/officeDocument/2006/relationships/image" Target="../media/image12.png"/><Relationship Id="rId5" Type="http://schemas.openxmlformats.org/officeDocument/2006/relationships/image" Target="../media/image49.png"/><Relationship Id="rId6" Type="http://schemas.openxmlformats.org/officeDocument/2006/relationships/image" Target="../media/image2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46.png"/><Relationship Id="rId4" Type="http://schemas.openxmlformats.org/officeDocument/2006/relationships/image" Target="../media/image44.png"/><Relationship Id="rId9" Type="http://schemas.openxmlformats.org/officeDocument/2006/relationships/image" Target="../media/image56.png"/><Relationship Id="rId5" Type="http://schemas.openxmlformats.org/officeDocument/2006/relationships/image" Target="../media/image4.png"/><Relationship Id="rId6" Type="http://schemas.openxmlformats.org/officeDocument/2006/relationships/image" Target="../media/image12.png"/><Relationship Id="rId7" Type="http://schemas.openxmlformats.org/officeDocument/2006/relationships/image" Target="../media/image52.png"/><Relationship Id="rId8" Type="http://schemas.openxmlformats.org/officeDocument/2006/relationships/image" Target="../media/image54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4.png"/><Relationship Id="rId4" Type="http://schemas.openxmlformats.org/officeDocument/2006/relationships/image" Target="../media/image12.png"/><Relationship Id="rId5" Type="http://schemas.openxmlformats.org/officeDocument/2006/relationships/image" Target="../media/image2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60.png"/><Relationship Id="rId4" Type="http://schemas.openxmlformats.org/officeDocument/2006/relationships/image" Target="../media/image58.png"/><Relationship Id="rId5" Type="http://schemas.openxmlformats.org/officeDocument/2006/relationships/image" Target="../media/image2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jpg"/><Relationship Id="rId4" Type="http://schemas.openxmlformats.org/officeDocument/2006/relationships/image" Target="../media/image5.png"/><Relationship Id="rId5" Type="http://schemas.openxmlformats.org/officeDocument/2006/relationships/image" Target="../media/image13.png"/><Relationship Id="rId6" Type="http://schemas.openxmlformats.org/officeDocument/2006/relationships/image" Target="../media/image9.jp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70.png"/><Relationship Id="rId4" Type="http://schemas.openxmlformats.org/officeDocument/2006/relationships/image" Target="../media/image65.png"/><Relationship Id="rId5" Type="http://schemas.openxmlformats.org/officeDocument/2006/relationships/image" Target="../media/image2.jp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65.png"/><Relationship Id="rId4" Type="http://schemas.openxmlformats.org/officeDocument/2006/relationships/image" Target="../media/image61.png"/><Relationship Id="rId5" Type="http://schemas.openxmlformats.org/officeDocument/2006/relationships/image" Target="../media/image2.jp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72.png"/><Relationship Id="rId4" Type="http://schemas.openxmlformats.org/officeDocument/2006/relationships/image" Target="../media/image2.jp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68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71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69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64.png"/><Relationship Id="rId4" Type="http://schemas.openxmlformats.org/officeDocument/2006/relationships/image" Target="../media/image4.png"/><Relationship Id="rId5" Type="http://schemas.openxmlformats.org/officeDocument/2006/relationships/image" Target="../media/image12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66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75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7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png"/><Relationship Id="rId4" Type="http://schemas.openxmlformats.org/officeDocument/2006/relationships/image" Target="../media/image12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4.png"/><Relationship Id="rId4" Type="http://schemas.openxmlformats.org/officeDocument/2006/relationships/image" Target="../media/image12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1.xml"/><Relationship Id="rId3" Type="http://schemas.openxmlformats.org/officeDocument/2006/relationships/hyperlink" Target="mailto:xylosandrus@parcocirceio.it" TargetMode="External"/><Relationship Id="rId4" Type="http://schemas.openxmlformats.org/officeDocument/2006/relationships/image" Target="../media/image67.jpg"/><Relationship Id="rId5" Type="http://schemas.openxmlformats.org/officeDocument/2006/relationships/hyperlink" Target="https://www.facebook.com/lifesamfix" TargetMode="External"/><Relationship Id="rId6" Type="http://schemas.openxmlformats.org/officeDocument/2006/relationships/image" Target="../media/image76.jpg"/><Relationship Id="rId7" Type="http://schemas.openxmlformats.org/officeDocument/2006/relationships/hyperlink" Target="https://www.linkedin.com/company/lifesamfix/" TargetMode="External"/><Relationship Id="rId8" Type="http://schemas.openxmlformats.org/officeDocument/2006/relationships/image" Target="../media/image7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2.jpg"/><Relationship Id="rId6" Type="http://schemas.openxmlformats.org/officeDocument/2006/relationships/image" Target="../media/image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.png"/><Relationship Id="rId4" Type="http://schemas.openxmlformats.org/officeDocument/2006/relationships/image" Target="../media/image15.png"/><Relationship Id="rId5" Type="http://schemas.openxmlformats.org/officeDocument/2006/relationships/image" Target="../media/image11.png"/><Relationship Id="rId6" Type="http://schemas.openxmlformats.org/officeDocument/2006/relationships/image" Target="../media/image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.png"/><Relationship Id="rId4" Type="http://schemas.openxmlformats.org/officeDocument/2006/relationships/image" Target="../media/image12.png"/><Relationship Id="rId5" Type="http://schemas.openxmlformats.org/officeDocument/2006/relationships/image" Target="../media/image14.png"/><Relationship Id="rId6" Type="http://schemas.openxmlformats.org/officeDocument/2006/relationships/image" Target="../media/image22.png"/><Relationship Id="rId7" Type="http://schemas.openxmlformats.org/officeDocument/2006/relationships/image" Target="../media/image2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.png"/><Relationship Id="rId4" Type="http://schemas.openxmlformats.org/officeDocument/2006/relationships/image" Target="../media/image12.png"/><Relationship Id="rId5" Type="http://schemas.openxmlformats.org/officeDocument/2006/relationships/image" Target="../media/image23.png"/><Relationship Id="rId6" Type="http://schemas.openxmlformats.org/officeDocument/2006/relationships/image" Target="../media/image31.png"/><Relationship Id="rId7" Type="http://schemas.openxmlformats.org/officeDocument/2006/relationships/image" Target="../media/image19.png"/><Relationship Id="rId8" Type="http://schemas.openxmlformats.org/officeDocument/2006/relationships/image" Target="../media/image2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.png"/><Relationship Id="rId4" Type="http://schemas.openxmlformats.org/officeDocument/2006/relationships/image" Target="../media/image12.png"/><Relationship Id="rId10" Type="http://schemas.openxmlformats.org/officeDocument/2006/relationships/image" Target="../media/image25.png"/><Relationship Id="rId9" Type="http://schemas.openxmlformats.org/officeDocument/2006/relationships/image" Target="../media/image18.jpg"/><Relationship Id="rId5" Type="http://schemas.openxmlformats.org/officeDocument/2006/relationships/image" Target="../media/image2.jpg"/><Relationship Id="rId6" Type="http://schemas.openxmlformats.org/officeDocument/2006/relationships/image" Target="../media/image21.png"/><Relationship Id="rId7" Type="http://schemas.openxmlformats.org/officeDocument/2006/relationships/image" Target="../media/image17.png"/><Relationship Id="rId8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 txBox="1"/>
          <p:nvPr>
            <p:ph idx="1" type="subTitle"/>
          </p:nvPr>
        </p:nvSpPr>
        <p:spPr>
          <a:xfrm>
            <a:off x="539553" y="1599642"/>
            <a:ext cx="7956376" cy="32214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4F6128"/>
              </a:buClr>
              <a:buSzPts val="1800"/>
              <a:buNone/>
            </a:pPr>
            <a:r>
              <a:rPr b="1" lang="it-IT" sz="1800">
                <a:solidFill>
                  <a:srgbClr val="4F6128"/>
                </a:solidFill>
              </a:rPr>
              <a:t>Training package for the prevention of </a:t>
            </a:r>
            <a:r>
              <a:rPr b="1" i="1" lang="it-IT" sz="1800">
                <a:solidFill>
                  <a:srgbClr val="4F6128"/>
                </a:solidFill>
              </a:rPr>
              <a:t>Xylosandrus</a:t>
            </a:r>
            <a:r>
              <a:rPr b="1" lang="it-IT" sz="1800">
                <a:solidFill>
                  <a:srgbClr val="4F6128"/>
                </a:solidFill>
              </a:rPr>
              <a:t> invasions and the application of early warning, monitoring and rapid response protocols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</a:pPr>
            <a:r>
              <a:t/>
            </a:r>
            <a:endParaRPr b="1" sz="1800">
              <a:solidFill>
                <a:srgbClr val="4F6128"/>
              </a:solidFill>
            </a:endParaRPr>
          </a:p>
          <a:p>
            <a:pPr indent="0" lvl="0" marL="0" rtl="0" algn="l">
              <a:spcBef>
                <a:spcPts val="280"/>
              </a:spcBef>
              <a:spcAft>
                <a:spcPts val="0"/>
              </a:spcAft>
              <a:buClr>
                <a:srgbClr val="4F6128"/>
              </a:buClr>
              <a:buSzPts val="1400"/>
              <a:buNone/>
            </a:pPr>
            <a:r>
              <a:rPr b="1" lang="it-IT" sz="1400">
                <a:solidFill>
                  <a:srgbClr val="4F6128"/>
                </a:solidFill>
              </a:rPr>
              <a:t>Module 1. The biology of </a:t>
            </a:r>
            <a:r>
              <a:rPr b="1" i="1" lang="it-IT" sz="1400">
                <a:solidFill>
                  <a:srgbClr val="4F6128"/>
                </a:solidFill>
              </a:rPr>
              <a:t>Xylosandrus crassiusculus </a:t>
            </a:r>
            <a:r>
              <a:rPr b="1" lang="it-IT" sz="1400">
                <a:solidFill>
                  <a:srgbClr val="4F6128"/>
                </a:solidFill>
              </a:rPr>
              <a:t>and </a:t>
            </a:r>
            <a:r>
              <a:rPr b="1" i="1" lang="it-IT" sz="1400">
                <a:solidFill>
                  <a:srgbClr val="4F6128"/>
                </a:solidFill>
              </a:rPr>
              <a:t>Xylosandrus compactus</a:t>
            </a:r>
            <a:endParaRPr/>
          </a:p>
          <a:p>
            <a:pPr indent="0" lvl="0" marL="0" rtl="0" algn="l">
              <a:spcBef>
                <a:spcPts val="280"/>
              </a:spcBef>
              <a:spcAft>
                <a:spcPts val="0"/>
              </a:spcAft>
              <a:buClr>
                <a:srgbClr val="4F6128"/>
              </a:buClr>
              <a:buSzPts val="1400"/>
              <a:buNone/>
            </a:pPr>
            <a:r>
              <a:rPr b="1" lang="it-IT" sz="1400">
                <a:solidFill>
                  <a:srgbClr val="4F6128"/>
                </a:solidFill>
              </a:rPr>
              <a:t>Module 2. </a:t>
            </a:r>
            <a:r>
              <a:rPr b="1" i="1" lang="it-IT" sz="1400">
                <a:solidFill>
                  <a:srgbClr val="4F6128"/>
                </a:solidFill>
              </a:rPr>
              <a:t>Xylosandrus </a:t>
            </a:r>
            <a:r>
              <a:rPr b="1" lang="it-IT" sz="1400">
                <a:solidFill>
                  <a:srgbClr val="4F6128"/>
                </a:solidFill>
              </a:rPr>
              <a:t>and associated fungi</a:t>
            </a:r>
            <a:endParaRPr/>
          </a:p>
          <a:p>
            <a:pPr indent="0" lvl="0" marL="0" rtl="0" algn="l">
              <a:spcBef>
                <a:spcPts val="280"/>
              </a:spcBef>
              <a:spcAft>
                <a:spcPts val="0"/>
              </a:spcAft>
              <a:buClr>
                <a:srgbClr val="4F6128"/>
              </a:buClr>
              <a:buSzPts val="1400"/>
              <a:buNone/>
            </a:pPr>
            <a:r>
              <a:rPr b="1" lang="it-IT" sz="1400">
                <a:solidFill>
                  <a:srgbClr val="4F6128"/>
                </a:solidFill>
              </a:rPr>
              <a:t>Module 3. Invasion history and pathways</a:t>
            </a:r>
            <a:endParaRPr/>
          </a:p>
          <a:p>
            <a:pPr indent="0" lvl="0" marL="0" rtl="0" algn="l">
              <a:spcBef>
                <a:spcPts val="280"/>
              </a:spcBef>
              <a:spcAft>
                <a:spcPts val="0"/>
              </a:spcAft>
              <a:buClr>
                <a:srgbClr val="4F6128"/>
              </a:buClr>
              <a:buSzPts val="1400"/>
              <a:buNone/>
            </a:pPr>
            <a:r>
              <a:rPr b="1" lang="it-IT" sz="1400">
                <a:solidFill>
                  <a:srgbClr val="4F6128"/>
                </a:solidFill>
              </a:rPr>
              <a:t>Module 4. Prevention: reducing vulnerability through forest interventions</a:t>
            </a:r>
            <a:endParaRPr/>
          </a:p>
          <a:p>
            <a:pPr indent="0" lvl="0" marL="0" rtl="0" algn="l">
              <a:spcBef>
                <a:spcPts val="280"/>
              </a:spcBef>
              <a:spcAft>
                <a:spcPts val="0"/>
              </a:spcAft>
              <a:buClr>
                <a:srgbClr val="4F6128"/>
              </a:buClr>
              <a:buSzPts val="1400"/>
              <a:buNone/>
            </a:pPr>
            <a:r>
              <a:rPr b="1" lang="it-IT" sz="1400">
                <a:solidFill>
                  <a:srgbClr val="4F6128"/>
                </a:solidFill>
              </a:rPr>
              <a:t>Module 5. Early warning and monitoring</a:t>
            </a:r>
            <a:endParaRPr/>
          </a:p>
          <a:p>
            <a:pPr indent="0" lvl="0" marL="0" rtl="0" algn="l">
              <a:spcBef>
                <a:spcPts val="280"/>
              </a:spcBef>
              <a:spcAft>
                <a:spcPts val="0"/>
              </a:spcAft>
              <a:buClr>
                <a:srgbClr val="4F6128"/>
              </a:buClr>
              <a:buSzPts val="1400"/>
              <a:buNone/>
            </a:pPr>
            <a:r>
              <a:rPr b="1" lang="it-IT" sz="1400">
                <a:solidFill>
                  <a:srgbClr val="4F6128"/>
                </a:solidFill>
              </a:rPr>
              <a:t>Module 6. Containment</a:t>
            </a:r>
            <a:endParaRPr/>
          </a:p>
          <a:p>
            <a:pPr indent="0" lvl="0" marL="0" rtl="0" algn="l">
              <a:spcBef>
                <a:spcPts val="280"/>
              </a:spcBef>
              <a:spcAft>
                <a:spcPts val="0"/>
              </a:spcAft>
              <a:buClr>
                <a:srgbClr val="76923C"/>
              </a:buClr>
              <a:buSzPts val="1400"/>
              <a:buNone/>
            </a:pPr>
            <a:r>
              <a:rPr b="1" lang="it-IT" sz="1400">
                <a:solidFill>
                  <a:srgbClr val="76923C"/>
                </a:solidFill>
              </a:rPr>
              <a:t>Module 7. Supporting technologies: smart traps and app</a:t>
            </a:r>
            <a:endParaRPr/>
          </a:p>
          <a:p>
            <a:pPr indent="0" lvl="0" marL="0" rtl="0" algn="r">
              <a:spcBef>
                <a:spcPts val="240"/>
              </a:spcBef>
              <a:spcAft>
                <a:spcPts val="0"/>
              </a:spcAft>
              <a:buClr>
                <a:srgbClr val="4F6128"/>
              </a:buClr>
              <a:buSzPts val="1200"/>
              <a:buNone/>
            </a:pPr>
            <a:r>
              <a:rPr lang="it-IT" sz="1200">
                <a:solidFill>
                  <a:srgbClr val="4F6128"/>
                </a:solidFill>
              </a:rPr>
              <a:t>June 2022</a:t>
            </a:r>
            <a:endParaRPr/>
          </a:p>
          <a:p>
            <a:pPr indent="0" lvl="0" marL="0" rtl="0" algn="l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</a:pPr>
            <a:r>
              <a:t/>
            </a:r>
            <a:endParaRPr b="1">
              <a:solidFill>
                <a:srgbClr val="974806"/>
              </a:solidFill>
            </a:endParaRPr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</a:pPr>
            <a:r>
              <a:t/>
            </a:r>
            <a:endParaRPr b="1" sz="1800">
              <a:solidFill>
                <a:srgbClr val="974806"/>
              </a:solidFill>
            </a:endParaRPr>
          </a:p>
          <a:p>
            <a:pPr indent="0" lvl="0" marL="0" rtl="0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</a:pPr>
            <a:r>
              <a:t/>
            </a:r>
            <a:endParaRPr b="1" sz="1500">
              <a:solidFill>
                <a:srgbClr val="974806"/>
              </a:solidFill>
            </a:endParaRPr>
          </a:p>
          <a:p>
            <a:pPr indent="0" lvl="0" marL="0" rt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</a:pPr>
            <a:r>
              <a:t/>
            </a:r>
            <a:endParaRPr b="1">
              <a:solidFill>
                <a:srgbClr val="FF0000"/>
              </a:solidFill>
            </a:endParaRPr>
          </a:p>
          <a:p>
            <a:pPr indent="0" lvl="0" marL="0" rt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</a:pPr>
            <a:r>
              <a:t/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85" name="Google Shape;85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5497" y="33469"/>
            <a:ext cx="3544557" cy="134914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804248" y="21618"/>
            <a:ext cx="2304257" cy="821941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"/>
          <p:cNvSpPr/>
          <p:nvPr/>
        </p:nvSpPr>
        <p:spPr>
          <a:xfrm>
            <a:off x="539552" y="4011910"/>
            <a:ext cx="7845203" cy="292667"/>
          </a:xfrm>
          <a:prstGeom prst="rect">
            <a:avLst/>
          </a:prstGeom>
          <a:noFill/>
          <a:ln cap="flat" cmpd="sng" w="28575">
            <a:solidFill>
              <a:srgbClr val="99663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Google Shape;194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"/>
            <a:ext cx="5286375" cy="928669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10"/>
          <p:cNvSpPr txBox="1"/>
          <p:nvPr/>
        </p:nvSpPr>
        <p:spPr>
          <a:xfrm>
            <a:off x="500034" y="428610"/>
            <a:ext cx="3571900" cy="5429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it-IT" sz="11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Result from the Life SAMFIX Project  </a:t>
            </a:r>
            <a:endParaRPr/>
          </a:p>
          <a:p>
            <a:pPr indent="-342900" lvl="0" marL="342900" marR="0" rtl="0" algn="ctr">
              <a:lnSpc>
                <a:spcPct val="100000"/>
              </a:lnSpc>
              <a:spcBef>
                <a:spcPts val="220"/>
              </a:spcBef>
              <a:spcAft>
                <a:spcPts val="0"/>
              </a:spcAft>
              <a:buNone/>
            </a:pPr>
            <a:r>
              <a:rPr b="0" i="0" lang="it-IT" sz="11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27/05/2022 – Rome (IT)</a:t>
            </a:r>
            <a:endParaRPr b="0" i="0" sz="1100" u="none" cap="none" strike="noStrike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6" name="Google Shape;196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553113" y="45526"/>
            <a:ext cx="2669581" cy="79458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97" name="Google Shape;197;p10"/>
          <p:cNvCxnSpPr/>
          <p:nvPr/>
        </p:nvCxnSpPr>
        <p:spPr>
          <a:xfrm>
            <a:off x="0" y="946776"/>
            <a:ext cx="9144000" cy="1588"/>
          </a:xfrm>
          <a:prstGeom prst="straightConnector1">
            <a:avLst/>
          </a:prstGeom>
          <a:noFill/>
          <a:ln cap="flat" cmpd="sng" w="63500">
            <a:solidFill>
              <a:srgbClr val="7F7F7F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algn="t" dir="5400000" dist="38100">
              <a:srgbClr val="000000">
                <a:alpha val="40000"/>
              </a:srgbClr>
            </a:outerShdw>
          </a:effectLst>
        </p:spPr>
      </p:cxnSp>
      <p:pic>
        <p:nvPicPr>
          <p:cNvPr descr="logo fondo bianco miniatura" id="198" name="Google Shape;198;p1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572318" y="4799628"/>
            <a:ext cx="470084" cy="242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1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000364" y="1000114"/>
            <a:ext cx="1714512" cy="1610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1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85720" y="1142990"/>
            <a:ext cx="2455016" cy="107157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:\PROGETTI IN CORSO\LIFE_SAMFIX\TRAPS\Foto_XTRAP\IMG-20210309-WA0010.jpg" id="201" name="Google Shape;201;p1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643570" y="1071552"/>
            <a:ext cx="2928958" cy="164673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:\PROGETTI IN CORSO\LIFE_SAMFIX\TRAPS\Foto_XTRAP\IMG-20210309-WA0006.jpg" id="202" name="Google Shape;202;p10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5643570" y="3000378"/>
            <a:ext cx="3000396" cy="16869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10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2143108" y="3143254"/>
            <a:ext cx="1452265" cy="8825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10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357158" y="2714626"/>
            <a:ext cx="1545650" cy="22145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10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3214678" y="2714626"/>
            <a:ext cx="1460152" cy="2124402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p10"/>
          <p:cNvSpPr txBox="1"/>
          <p:nvPr/>
        </p:nvSpPr>
        <p:spPr>
          <a:xfrm>
            <a:off x="4071934" y="2428874"/>
            <a:ext cx="429926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PCB</a:t>
            </a:r>
            <a:endParaRPr/>
          </a:p>
        </p:txBody>
      </p:sp>
      <p:sp>
        <p:nvSpPr>
          <p:cNvPr id="207" name="Google Shape;207;p10"/>
          <p:cNvSpPr txBox="1"/>
          <p:nvPr/>
        </p:nvSpPr>
        <p:spPr>
          <a:xfrm>
            <a:off x="5929322" y="2723379"/>
            <a:ext cx="2739917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LACS – </a:t>
            </a:r>
            <a:r>
              <a:rPr i="1" lang="it-IT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Logging and comunication system</a:t>
            </a:r>
            <a:endParaRPr/>
          </a:p>
        </p:txBody>
      </p:sp>
      <p:sp>
        <p:nvSpPr>
          <p:cNvPr id="208" name="Google Shape;208;p10"/>
          <p:cNvSpPr txBox="1"/>
          <p:nvPr/>
        </p:nvSpPr>
        <p:spPr>
          <a:xfrm>
            <a:off x="6858016" y="4643452"/>
            <a:ext cx="864147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Power unit</a:t>
            </a:r>
            <a:endParaRPr i="1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9" name="Google Shape;209;p10"/>
          <p:cNvSpPr txBox="1"/>
          <p:nvPr/>
        </p:nvSpPr>
        <p:spPr>
          <a:xfrm>
            <a:off x="3433650" y="4786328"/>
            <a:ext cx="924036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AF - camera</a:t>
            </a:r>
            <a:endParaRPr/>
          </a:p>
        </p:txBody>
      </p:sp>
      <p:sp>
        <p:nvSpPr>
          <p:cNvPr id="210" name="Google Shape;210;p10"/>
          <p:cNvSpPr txBox="1"/>
          <p:nvPr/>
        </p:nvSpPr>
        <p:spPr>
          <a:xfrm>
            <a:off x="642910" y="4866501"/>
            <a:ext cx="793807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Guillotine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1" name="Google Shape;211;p10"/>
          <p:cNvSpPr txBox="1"/>
          <p:nvPr/>
        </p:nvSpPr>
        <p:spPr>
          <a:xfrm>
            <a:off x="928662" y="2151875"/>
            <a:ext cx="870751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PCB design</a:t>
            </a:r>
            <a:endParaRPr/>
          </a:p>
        </p:txBody>
      </p:sp>
      <p:pic>
        <p:nvPicPr>
          <p:cNvPr id="212" name="Google Shape;212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705" y="1"/>
            <a:ext cx="5286375" cy="9286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11"/>
          <p:cNvSpPr txBox="1"/>
          <p:nvPr>
            <p:ph idx="1" type="body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1397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/>
          </a:p>
        </p:txBody>
      </p:sp>
      <p:pic>
        <p:nvPicPr>
          <p:cNvPr id="218" name="Google Shape;218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"/>
            <a:ext cx="5286375" cy="928669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Google Shape;219;p11"/>
          <p:cNvSpPr txBox="1"/>
          <p:nvPr/>
        </p:nvSpPr>
        <p:spPr>
          <a:xfrm>
            <a:off x="500034" y="428610"/>
            <a:ext cx="3571900" cy="5429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it-IT" sz="11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Result from the Life SAMFIX Project  </a:t>
            </a:r>
            <a:endParaRPr/>
          </a:p>
          <a:p>
            <a:pPr indent="-342900" lvl="0" marL="342900" marR="0" rtl="0" algn="ctr">
              <a:lnSpc>
                <a:spcPct val="100000"/>
              </a:lnSpc>
              <a:spcBef>
                <a:spcPts val="220"/>
              </a:spcBef>
              <a:spcAft>
                <a:spcPts val="0"/>
              </a:spcAft>
              <a:buNone/>
            </a:pPr>
            <a:r>
              <a:rPr b="0" i="0" lang="it-IT" sz="11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27/05/2022 – Rome (IT)</a:t>
            </a:r>
            <a:endParaRPr b="0" i="0" sz="1100" u="none" cap="none" strike="noStrike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0" name="Google Shape;220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553113" y="45526"/>
            <a:ext cx="2669581" cy="79458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21" name="Google Shape;221;p11"/>
          <p:cNvCxnSpPr/>
          <p:nvPr/>
        </p:nvCxnSpPr>
        <p:spPr>
          <a:xfrm>
            <a:off x="0" y="946776"/>
            <a:ext cx="9144000" cy="1588"/>
          </a:xfrm>
          <a:prstGeom prst="straightConnector1">
            <a:avLst/>
          </a:prstGeom>
          <a:noFill/>
          <a:ln cap="flat" cmpd="sng" w="63500">
            <a:solidFill>
              <a:srgbClr val="7F7F7F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algn="t" dir="5400000" dist="38100">
              <a:srgbClr val="000000">
                <a:alpha val="40000"/>
              </a:srgbClr>
            </a:outerShdw>
          </a:effectLst>
        </p:spPr>
      </p:cxnSp>
      <p:pic>
        <p:nvPicPr>
          <p:cNvPr descr="logo fondo bianco miniatura" id="222" name="Google Shape;222;p1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572318" y="4799628"/>
            <a:ext cx="470084" cy="242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11"/>
          <p:cNvPicPr preferRelativeResize="0"/>
          <p:nvPr/>
        </p:nvPicPr>
        <p:blipFill rotWithShape="1">
          <a:blip r:embed="rId6">
            <a:alphaModFix/>
          </a:blip>
          <a:srcRect b="0" l="0" r="0" t="33760"/>
          <a:stretch/>
        </p:blipFill>
        <p:spPr>
          <a:xfrm>
            <a:off x="0" y="2643188"/>
            <a:ext cx="1928794" cy="25950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11"/>
          <p:cNvPicPr preferRelativeResize="0"/>
          <p:nvPr/>
        </p:nvPicPr>
        <p:blipFill rotWithShape="1">
          <a:blip r:embed="rId7">
            <a:alphaModFix/>
          </a:blip>
          <a:srcRect b="0" l="0" r="0" t="6810"/>
          <a:stretch/>
        </p:blipFill>
        <p:spPr>
          <a:xfrm>
            <a:off x="0" y="1"/>
            <a:ext cx="1799136" cy="27860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11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785918" y="-285758"/>
            <a:ext cx="3167737" cy="54292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11"/>
          <p:cNvPicPr preferRelativeResize="0"/>
          <p:nvPr/>
        </p:nvPicPr>
        <p:blipFill rotWithShape="1">
          <a:blip r:embed="rId9">
            <a:alphaModFix/>
          </a:blip>
          <a:srcRect b="28049" l="0" r="0" t="14634"/>
          <a:stretch/>
        </p:blipFill>
        <p:spPr>
          <a:xfrm>
            <a:off x="4471987" y="2786064"/>
            <a:ext cx="2253603" cy="23574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11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4429124" y="-142893"/>
            <a:ext cx="2333529" cy="29289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11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6741094" y="0"/>
            <a:ext cx="2402906" cy="52863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Google Shape;233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"/>
            <a:ext cx="5286375" cy="9286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553113" y="45526"/>
            <a:ext cx="2669581" cy="79458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35" name="Google Shape;235;p12"/>
          <p:cNvCxnSpPr/>
          <p:nvPr/>
        </p:nvCxnSpPr>
        <p:spPr>
          <a:xfrm>
            <a:off x="0" y="946776"/>
            <a:ext cx="9144000" cy="1588"/>
          </a:xfrm>
          <a:prstGeom prst="straightConnector1">
            <a:avLst/>
          </a:prstGeom>
          <a:noFill/>
          <a:ln cap="flat" cmpd="sng" w="63500">
            <a:solidFill>
              <a:srgbClr val="7F7F7F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algn="t" dir="5400000" dist="38100">
              <a:srgbClr val="000000">
                <a:alpha val="40000"/>
              </a:srgbClr>
            </a:outerShdw>
          </a:effectLst>
        </p:spPr>
      </p:cxnSp>
      <p:sp>
        <p:nvSpPr>
          <p:cNvPr id="236" name="Google Shape;236;p12"/>
          <p:cNvSpPr/>
          <p:nvPr/>
        </p:nvSpPr>
        <p:spPr>
          <a:xfrm>
            <a:off x="341276" y="1012458"/>
            <a:ext cx="8461448" cy="43011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69875" lvl="0" marL="35560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-IT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X-Traps results</a:t>
            </a:r>
            <a:endParaRPr/>
          </a:p>
          <a:p>
            <a:pPr indent="-269875" lvl="0" marL="355600" marR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b="1" sz="10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69875" lvl="0" marL="35560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it-IT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trapping campaign with 24 X-Traps in 2021 was carried out. In France and Italy the traps were removed at the end of the season. In Spain they were left in the field. </a:t>
            </a:r>
            <a:endParaRPr/>
          </a:p>
          <a:p>
            <a:pPr indent="-269875" lvl="0" marL="35560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it-IT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More than 3500 images (+3500 with led illumination) were acquired on a daily rate.</a:t>
            </a:r>
            <a:endParaRPr/>
          </a:p>
          <a:p>
            <a:pPr indent="-269875" lvl="0" marL="35560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it-IT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counting and recognition of the insects was carried out through laboratory determination, in the same way as for the traditional traps </a:t>
            </a:r>
            <a:endParaRPr/>
          </a:p>
          <a:p>
            <a:pPr indent="-269875" lvl="0" marL="35560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it-IT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Data analysis shows that there are no significant differences in the ability of x-traps to catch insects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69875" lvl="0" marL="35560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it-IT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new 2022 campaign is ongoing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69875" lvl="0" marL="35560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it-IT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 are finalising the development of an automatic algoritm for detecting </a:t>
            </a:r>
            <a:r>
              <a:rPr i="1" lang="it-IT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Xylosandrus </a:t>
            </a:r>
            <a:r>
              <a:rPr lang="it-IT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specimens </a:t>
            </a:r>
            <a:endParaRPr/>
          </a:p>
          <a:p>
            <a:pPr indent="-155575" lvl="0" marL="35560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68275" lvl="0" marL="35560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t/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logo fondo bianco miniatura" id="237" name="Google Shape;237;p1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572318" y="4799628"/>
            <a:ext cx="470084" cy="2422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" name="Google Shape;242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"/>
            <a:ext cx="5286375" cy="9286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553113" y="45526"/>
            <a:ext cx="2669581" cy="79458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44" name="Google Shape;244;p13"/>
          <p:cNvCxnSpPr/>
          <p:nvPr/>
        </p:nvCxnSpPr>
        <p:spPr>
          <a:xfrm>
            <a:off x="0" y="946776"/>
            <a:ext cx="9144000" cy="1588"/>
          </a:xfrm>
          <a:prstGeom prst="straightConnector1">
            <a:avLst/>
          </a:prstGeom>
          <a:noFill/>
          <a:ln cap="flat" cmpd="sng" w="63500">
            <a:solidFill>
              <a:srgbClr val="7F7F7F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algn="t" dir="5400000" dist="38100">
              <a:srgbClr val="000000">
                <a:alpha val="40000"/>
              </a:srgbClr>
            </a:outerShdw>
          </a:effectLst>
        </p:spPr>
      </p:cxnSp>
      <p:pic>
        <p:nvPicPr>
          <p:cNvPr id="245" name="Google Shape;245;p1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821637" y="1006628"/>
            <a:ext cx="5500726" cy="413687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 fondo bianco miniatura" id="246" name="Google Shape;246;p1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572318" y="4799628"/>
            <a:ext cx="470084" cy="2422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Google Shape;251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"/>
            <a:ext cx="5286375" cy="9286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553113" y="45526"/>
            <a:ext cx="2669581" cy="79458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53" name="Google Shape;253;p14"/>
          <p:cNvCxnSpPr/>
          <p:nvPr/>
        </p:nvCxnSpPr>
        <p:spPr>
          <a:xfrm>
            <a:off x="0" y="946776"/>
            <a:ext cx="9144000" cy="1588"/>
          </a:xfrm>
          <a:prstGeom prst="straightConnector1">
            <a:avLst/>
          </a:prstGeom>
          <a:noFill/>
          <a:ln cap="flat" cmpd="sng" w="63500">
            <a:solidFill>
              <a:srgbClr val="7F7F7F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algn="t" dir="5400000" dist="38100">
              <a:srgbClr val="000000">
                <a:alpha val="40000"/>
              </a:srgbClr>
            </a:outerShdw>
          </a:effectLst>
        </p:spPr>
      </p:cxnSp>
      <p:pic>
        <p:nvPicPr>
          <p:cNvPr id="254" name="Google Shape;254;p1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766754" y="928676"/>
            <a:ext cx="5610493" cy="421482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 fondo bianco miniatura" id="255" name="Google Shape;255;p1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572318" y="4799628"/>
            <a:ext cx="470084" cy="2422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Google Shape;260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"/>
            <a:ext cx="5286375" cy="9286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553113" y="45526"/>
            <a:ext cx="2669581" cy="79458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62" name="Google Shape;262;p15"/>
          <p:cNvCxnSpPr/>
          <p:nvPr/>
        </p:nvCxnSpPr>
        <p:spPr>
          <a:xfrm>
            <a:off x="0" y="946776"/>
            <a:ext cx="9144000" cy="1588"/>
          </a:xfrm>
          <a:prstGeom prst="straightConnector1">
            <a:avLst/>
          </a:prstGeom>
          <a:noFill/>
          <a:ln cap="flat" cmpd="sng" w="63500">
            <a:solidFill>
              <a:srgbClr val="7F7F7F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algn="t" dir="5400000" dist="38100">
              <a:srgbClr val="000000">
                <a:alpha val="40000"/>
              </a:srgbClr>
            </a:outerShdw>
          </a:effectLst>
        </p:spPr>
      </p:cxnSp>
      <p:pic>
        <p:nvPicPr>
          <p:cNvPr id="263" name="Google Shape;263;p1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857356" y="1018433"/>
            <a:ext cx="5429288" cy="406791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 fondo bianco miniatura" id="264" name="Google Shape;264;p1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572318" y="4799628"/>
            <a:ext cx="470084" cy="2422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" name="Google Shape;269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"/>
            <a:ext cx="5286375" cy="9286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553113" y="45526"/>
            <a:ext cx="2669581" cy="79458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71" name="Google Shape;271;p16"/>
          <p:cNvCxnSpPr/>
          <p:nvPr/>
        </p:nvCxnSpPr>
        <p:spPr>
          <a:xfrm>
            <a:off x="0" y="946776"/>
            <a:ext cx="9144000" cy="1588"/>
          </a:xfrm>
          <a:prstGeom prst="straightConnector1">
            <a:avLst/>
          </a:prstGeom>
          <a:noFill/>
          <a:ln cap="flat" cmpd="sng" w="63500">
            <a:solidFill>
              <a:srgbClr val="7F7F7F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algn="t" dir="5400000" dist="38100">
              <a:srgbClr val="000000">
                <a:alpha val="40000"/>
              </a:srgbClr>
            </a:outerShdw>
          </a:effectLst>
        </p:spPr>
      </p:cxnSp>
      <p:pic>
        <p:nvPicPr>
          <p:cNvPr id="272" name="Google Shape;272;p1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285852" y="1071552"/>
            <a:ext cx="6993321" cy="392909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 fondo bianco miniatura" id="273" name="Google Shape;273;p1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572318" y="4799628"/>
            <a:ext cx="470084" cy="2422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Google Shape;278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"/>
            <a:ext cx="5286375" cy="9286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553113" y="45526"/>
            <a:ext cx="2669581" cy="79458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80" name="Google Shape;280;p17"/>
          <p:cNvCxnSpPr/>
          <p:nvPr/>
        </p:nvCxnSpPr>
        <p:spPr>
          <a:xfrm>
            <a:off x="0" y="946776"/>
            <a:ext cx="9144000" cy="1588"/>
          </a:xfrm>
          <a:prstGeom prst="straightConnector1">
            <a:avLst/>
          </a:prstGeom>
          <a:noFill/>
          <a:ln cap="flat" cmpd="sng" w="63500">
            <a:solidFill>
              <a:srgbClr val="7F7F7F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algn="t" dir="5400000" dist="38100">
              <a:srgbClr val="000000">
                <a:alpha val="40000"/>
              </a:srgbClr>
            </a:outerShdw>
          </a:effectLst>
        </p:spPr>
      </p:cxnSp>
      <p:pic>
        <p:nvPicPr>
          <p:cNvPr id="281" name="Google Shape;281;p1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214414" y="1299174"/>
            <a:ext cx="6643734" cy="3844326"/>
          </a:xfrm>
          <a:prstGeom prst="rect">
            <a:avLst/>
          </a:prstGeom>
          <a:noFill/>
          <a:ln>
            <a:noFill/>
          </a:ln>
        </p:spPr>
      </p:pic>
      <p:sp>
        <p:nvSpPr>
          <p:cNvPr id="282" name="Google Shape;282;p17"/>
          <p:cNvSpPr/>
          <p:nvPr/>
        </p:nvSpPr>
        <p:spPr>
          <a:xfrm>
            <a:off x="-32" y="1000108"/>
            <a:ext cx="9144032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69875" lvl="0" marL="35560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-IT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X-traps: detecting </a:t>
            </a:r>
            <a:r>
              <a:rPr b="1" i="1" lang="it-IT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Xylosandrus</a:t>
            </a:r>
            <a:r>
              <a:rPr b="1" lang="it-IT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specimens by means of Deep Learning and Computer Vision</a:t>
            </a:r>
            <a:endParaRPr b="1" i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logo fondo bianco miniatura" id="283" name="Google Shape;283;p1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572318" y="4799628"/>
            <a:ext cx="470084" cy="2422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18"/>
          <p:cNvSpPr txBox="1"/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289" name="Google Shape;289;p18"/>
          <p:cNvSpPr txBox="1"/>
          <p:nvPr>
            <p:ph idx="1" type="body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1397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/>
          </a:p>
        </p:txBody>
      </p:sp>
      <p:pic>
        <p:nvPicPr>
          <p:cNvPr id="290" name="Google Shape;290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8822" y="103518"/>
            <a:ext cx="8558020" cy="5040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 fondo bianco miniatura" id="291" name="Google Shape;291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572318" y="4799628"/>
            <a:ext cx="470084" cy="2422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" name="Google Shape;296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"/>
            <a:ext cx="5286375" cy="9286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553113" y="45526"/>
            <a:ext cx="2669581" cy="79458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98" name="Google Shape;298;p19"/>
          <p:cNvCxnSpPr/>
          <p:nvPr/>
        </p:nvCxnSpPr>
        <p:spPr>
          <a:xfrm>
            <a:off x="0" y="946776"/>
            <a:ext cx="9144000" cy="1588"/>
          </a:xfrm>
          <a:prstGeom prst="straightConnector1">
            <a:avLst/>
          </a:prstGeom>
          <a:noFill/>
          <a:ln cap="flat" cmpd="sng" w="63500">
            <a:solidFill>
              <a:srgbClr val="7F7F7F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algn="t" dir="5400000" dist="38100">
              <a:srgbClr val="000000">
                <a:alpha val="40000"/>
              </a:srgbClr>
            </a:outerShdw>
          </a:effectLst>
        </p:spPr>
      </p:cxnSp>
      <p:pic>
        <p:nvPicPr>
          <p:cNvPr id="299" name="Google Shape;299;p1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529454" y="1071552"/>
            <a:ext cx="5400000" cy="393190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 fondo bianco miniatura" id="300" name="Google Shape;300;p1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572318" y="4799628"/>
            <a:ext cx="470084" cy="2422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"/>
          <p:cNvSpPr txBox="1"/>
          <p:nvPr>
            <p:ph idx="1" type="subTitle"/>
          </p:nvPr>
        </p:nvSpPr>
        <p:spPr>
          <a:xfrm>
            <a:off x="539553" y="1599642"/>
            <a:ext cx="7956376" cy="32214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632423"/>
              </a:buClr>
              <a:buSzPts val="1800"/>
              <a:buNone/>
            </a:pPr>
            <a:r>
              <a:rPr b="1" lang="it-IT" sz="1800">
                <a:solidFill>
                  <a:srgbClr val="632423"/>
                </a:solidFill>
              </a:rPr>
              <a:t>Authors:</a:t>
            </a:r>
            <a:endParaRPr/>
          </a:p>
          <a:p>
            <a:pPr indent="0" lvl="0" marL="0" rtl="0" algn="l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</a:pPr>
            <a:r>
              <a:t/>
            </a:r>
            <a:endParaRPr b="1" sz="1500">
              <a:solidFill>
                <a:srgbClr val="632423"/>
              </a:solidFill>
            </a:endParaRPr>
          </a:p>
          <a:p>
            <a:pPr indent="0" lvl="0" marL="0" rtl="0" algn="l">
              <a:spcBef>
                <a:spcPts val="300"/>
              </a:spcBef>
              <a:spcAft>
                <a:spcPts val="0"/>
              </a:spcAft>
              <a:buClr>
                <a:srgbClr val="632423"/>
              </a:buClr>
              <a:buSzPts val="1500"/>
              <a:buNone/>
            </a:pPr>
            <a:r>
              <a:rPr b="1" lang="it-IT" sz="1500">
                <a:solidFill>
                  <a:srgbClr val="632423"/>
                </a:solidFill>
              </a:rPr>
              <a:t>Module 1: 	Massimo Faccoli, University of Padua</a:t>
            </a:r>
            <a:endParaRPr/>
          </a:p>
          <a:p>
            <a:pPr indent="0" lvl="0" marL="0" rtl="0" algn="l">
              <a:spcBef>
                <a:spcPts val="300"/>
              </a:spcBef>
              <a:spcAft>
                <a:spcPts val="0"/>
              </a:spcAft>
              <a:buClr>
                <a:srgbClr val="632423"/>
              </a:buClr>
              <a:buSzPts val="1500"/>
              <a:buNone/>
            </a:pPr>
            <a:r>
              <a:rPr b="1" lang="it-IT" sz="1500">
                <a:solidFill>
                  <a:srgbClr val="632423"/>
                </a:solidFill>
              </a:rPr>
              <a:t>Module 2:	Carmen Morales Rodriguez, University of Tuscia</a:t>
            </a:r>
            <a:endParaRPr/>
          </a:p>
          <a:p>
            <a:pPr indent="0" lvl="0" marL="0" rtl="0" algn="l">
              <a:spcBef>
                <a:spcPts val="300"/>
              </a:spcBef>
              <a:spcAft>
                <a:spcPts val="0"/>
              </a:spcAft>
              <a:buClr>
                <a:srgbClr val="632423"/>
              </a:buClr>
              <a:buSzPts val="1500"/>
              <a:buNone/>
            </a:pPr>
            <a:r>
              <a:rPr b="1" lang="it-IT" sz="1500">
                <a:solidFill>
                  <a:srgbClr val="632423"/>
                </a:solidFill>
              </a:rPr>
              <a:t>Module 3:	Teddy Urvois, INRAe</a:t>
            </a:r>
            <a:endParaRPr b="1" sz="1500">
              <a:solidFill>
                <a:srgbClr val="632423"/>
              </a:solidFill>
            </a:endParaRPr>
          </a:p>
          <a:p>
            <a:pPr indent="0" lvl="0" marL="0" rtl="0" algn="l">
              <a:spcBef>
                <a:spcPts val="300"/>
              </a:spcBef>
              <a:spcAft>
                <a:spcPts val="0"/>
              </a:spcAft>
              <a:buClr>
                <a:srgbClr val="632423"/>
              </a:buClr>
              <a:buSzPts val="1500"/>
              <a:buNone/>
            </a:pPr>
            <a:r>
              <a:rPr b="1" lang="it-IT" sz="1500">
                <a:solidFill>
                  <a:srgbClr val="632423"/>
                </a:solidFill>
              </a:rPr>
              <a:t>Module 4:	Paolo De Angelis, University of Tuscia</a:t>
            </a:r>
            <a:endParaRPr/>
          </a:p>
          <a:p>
            <a:pPr indent="0" lvl="0" marL="0" rtl="0" algn="l">
              <a:spcBef>
                <a:spcPts val="300"/>
              </a:spcBef>
              <a:spcAft>
                <a:spcPts val="0"/>
              </a:spcAft>
              <a:buClr>
                <a:srgbClr val="632423"/>
              </a:buClr>
              <a:buSzPts val="1500"/>
              <a:buNone/>
            </a:pPr>
            <a:r>
              <a:rPr b="1" lang="it-IT" sz="1500">
                <a:solidFill>
                  <a:srgbClr val="632423"/>
                </a:solidFill>
              </a:rPr>
              <a:t>Module 5:	Stefano Speranza, University of Tuscia</a:t>
            </a:r>
            <a:endParaRPr/>
          </a:p>
          <a:p>
            <a:pPr indent="0" lvl="0" marL="0" rtl="0" algn="l">
              <a:spcBef>
                <a:spcPts val="300"/>
              </a:spcBef>
              <a:spcAft>
                <a:spcPts val="0"/>
              </a:spcAft>
              <a:buClr>
                <a:srgbClr val="632423"/>
              </a:buClr>
              <a:buSzPts val="1500"/>
              <a:buNone/>
            </a:pPr>
            <a:r>
              <a:rPr b="1" lang="it-IT" sz="1500">
                <a:solidFill>
                  <a:srgbClr val="632423"/>
                </a:solidFill>
              </a:rPr>
              <a:t>Module 6:	Alain Roques, INRAe</a:t>
            </a:r>
            <a:endParaRPr b="1" sz="1500">
              <a:solidFill>
                <a:srgbClr val="632423"/>
              </a:solidFill>
            </a:endParaRPr>
          </a:p>
          <a:p>
            <a:pPr indent="0" lvl="0" marL="0" rtl="0" algn="l">
              <a:spcBef>
                <a:spcPts val="300"/>
              </a:spcBef>
              <a:spcAft>
                <a:spcPts val="0"/>
              </a:spcAft>
              <a:buClr>
                <a:srgbClr val="632423"/>
              </a:buClr>
              <a:buSzPts val="1500"/>
              <a:buNone/>
            </a:pPr>
            <a:r>
              <a:rPr b="1" lang="it-IT" sz="1500">
                <a:solidFill>
                  <a:srgbClr val="632423"/>
                </a:solidFill>
              </a:rPr>
              <a:t>Module 7:	Claudio Belli, Terrasystem Srl</a:t>
            </a:r>
            <a:endParaRPr b="1" sz="1500">
              <a:solidFill>
                <a:srgbClr val="632423"/>
              </a:solidFill>
            </a:endParaRPr>
          </a:p>
          <a:p>
            <a:pPr indent="0" lvl="0" marL="0" rtl="0" algn="l">
              <a:spcBef>
                <a:spcPts val="300"/>
              </a:spcBef>
              <a:spcAft>
                <a:spcPts val="0"/>
              </a:spcAft>
              <a:buClr>
                <a:srgbClr val="632423"/>
              </a:buClr>
              <a:buSzPts val="1500"/>
              <a:buNone/>
            </a:pPr>
            <a:r>
              <a:rPr b="1" lang="it-IT" sz="1500">
                <a:solidFill>
                  <a:srgbClr val="632423"/>
                </a:solidFill>
              </a:rPr>
              <a:t>Editing: 	Gertruud van Leijen, on behalf of Circeo National Park</a:t>
            </a:r>
            <a:endParaRPr/>
          </a:p>
          <a:p>
            <a:pPr indent="0" lvl="0" marL="0" rt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</a:pPr>
            <a:r>
              <a:t/>
            </a:r>
            <a:endParaRPr b="1">
              <a:solidFill>
                <a:srgbClr val="FF0000"/>
              </a:solidFill>
            </a:endParaRPr>
          </a:p>
          <a:p>
            <a:pPr indent="0" lvl="0" marL="0" rt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</a:pPr>
            <a:r>
              <a:t/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93" name="Google Shape;93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5497" y="33469"/>
            <a:ext cx="3544557" cy="1349140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804248" y="21618"/>
            <a:ext cx="2304257" cy="821941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2"/>
          <p:cNvSpPr txBox="1"/>
          <p:nvPr/>
        </p:nvSpPr>
        <p:spPr>
          <a:xfrm>
            <a:off x="-23812" y="3508716"/>
            <a:ext cx="9144000" cy="68321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Arial"/>
              <a:buNone/>
            </a:pPr>
            <a:r>
              <a:t/>
            </a:r>
            <a:endParaRPr b="1" i="0" sz="3200" u="none" cap="none" strike="noStrik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med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5" name="Google Shape;305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"/>
            <a:ext cx="5286375" cy="9286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553113" y="45526"/>
            <a:ext cx="2669581" cy="79458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07" name="Google Shape;307;p20"/>
          <p:cNvCxnSpPr/>
          <p:nvPr/>
        </p:nvCxnSpPr>
        <p:spPr>
          <a:xfrm>
            <a:off x="0" y="946776"/>
            <a:ext cx="9144000" cy="1588"/>
          </a:xfrm>
          <a:prstGeom prst="straightConnector1">
            <a:avLst/>
          </a:prstGeom>
          <a:noFill/>
          <a:ln cap="flat" cmpd="sng" w="63500">
            <a:solidFill>
              <a:srgbClr val="7F7F7F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algn="t" dir="5400000" dist="38100">
              <a:srgbClr val="000000">
                <a:alpha val="40000"/>
              </a:srgbClr>
            </a:outerShdw>
          </a:effectLst>
        </p:spPr>
      </p:cxnSp>
      <p:pic>
        <p:nvPicPr>
          <p:cNvPr id="308" name="Google Shape;308;p2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600892" y="1045599"/>
            <a:ext cx="5400000" cy="402648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 fondo bianco miniatura" id="309" name="Google Shape;309;p2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572318" y="4799628"/>
            <a:ext cx="470084" cy="2422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" name="Google Shape;314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"/>
            <a:ext cx="5286375" cy="9286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553113" y="45526"/>
            <a:ext cx="2669581" cy="79458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16" name="Google Shape;316;p21"/>
          <p:cNvCxnSpPr/>
          <p:nvPr/>
        </p:nvCxnSpPr>
        <p:spPr>
          <a:xfrm>
            <a:off x="0" y="946776"/>
            <a:ext cx="9144000" cy="1588"/>
          </a:xfrm>
          <a:prstGeom prst="straightConnector1">
            <a:avLst/>
          </a:prstGeom>
          <a:noFill/>
          <a:ln cap="flat" cmpd="sng" w="63500">
            <a:solidFill>
              <a:srgbClr val="7F7F7F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algn="t" dir="5400000" dist="38100">
              <a:srgbClr val="000000">
                <a:alpha val="40000"/>
              </a:srgbClr>
            </a:outerShdw>
          </a:effectLst>
        </p:spPr>
      </p:cxnSp>
      <p:pic>
        <p:nvPicPr>
          <p:cNvPr id="317" name="Google Shape;317;p2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643042" y="1071552"/>
            <a:ext cx="5400000" cy="397376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 fondo bianco miniatura" id="318" name="Google Shape;318;p2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572318" y="4799628"/>
            <a:ext cx="470084" cy="2422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" name="Google Shape;323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"/>
            <a:ext cx="5286375" cy="9286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553113" y="45526"/>
            <a:ext cx="2669581" cy="79458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25" name="Google Shape;325;p22"/>
          <p:cNvCxnSpPr/>
          <p:nvPr/>
        </p:nvCxnSpPr>
        <p:spPr>
          <a:xfrm>
            <a:off x="0" y="946776"/>
            <a:ext cx="9144000" cy="1588"/>
          </a:xfrm>
          <a:prstGeom prst="straightConnector1">
            <a:avLst/>
          </a:prstGeom>
          <a:noFill/>
          <a:ln cap="flat" cmpd="sng" w="63500">
            <a:solidFill>
              <a:srgbClr val="7F7F7F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algn="t" dir="5400000" dist="38100">
              <a:srgbClr val="000000">
                <a:alpha val="40000"/>
              </a:srgbClr>
            </a:outerShdw>
          </a:effectLst>
        </p:spPr>
      </p:cxnSp>
      <p:pic>
        <p:nvPicPr>
          <p:cNvPr id="326" name="Google Shape;326;p2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529454" y="1022080"/>
            <a:ext cx="5400000" cy="4050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 fondo bianco miniatura" id="327" name="Google Shape;327;p2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572318" y="4799628"/>
            <a:ext cx="470084" cy="2422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2" name="Google Shape;332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"/>
            <a:ext cx="5286375" cy="9286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Google Shape;333;p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553113" y="45526"/>
            <a:ext cx="2669581" cy="79458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34" name="Google Shape;334;p23"/>
          <p:cNvCxnSpPr/>
          <p:nvPr/>
        </p:nvCxnSpPr>
        <p:spPr>
          <a:xfrm>
            <a:off x="0" y="946776"/>
            <a:ext cx="9144000" cy="1588"/>
          </a:xfrm>
          <a:prstGeom prst="straightConnector1">
            <a:avLst/>
          </a:prstGeom>
          <a:noFill/>
          <a:ln cap="flat" cmpd="sng" w="63500">
            <a:solidFill>
              <a:srgbClr val="7F7F7F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algn="t" dir="5400000" dist="38100">
              <a:srgbClr val="000000">
                <a:alpha val="40000"/>
              </a:srgbClr>
            </a:outerShdw>
          </a:effectLst>
        </p:spPr>
      </p:cxnSp>
      <p:pic>
        <p:nvPicPr>
          <p:cNvPr id="335" name="Google Shape;335;p2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738293" y="1071552"/>
            <a:ext cx="5400000" cy="399876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 fondo bianco miniatura" id="336" name="Google Shape;336;p2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572318" y="4799628"/>
            <a:ext cx="470084" cy="2422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1" name="Google Shape;341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"/>
            <a:ext cx="5286375" cy="9286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Google Shape;342;p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553113" y="45526"/>
            <a:ext cx="2669581" cy="79458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43" name="Google Shape;343;p24"/>
          <p:cNvCxnSpPr/>
          <p:nvPr/>
        </p:nvCxnSpPr>
        <p:spPr>
          <a:xfrm>
            <a:off x="0" y="946776"/>
            <a:ext cx="9144000" cy="1588"/>
          </a:xfrm>
          <a:prstGeom prst="straightConnector1">
            <a:avLst/>
          </a:prstGeom>
          <a:noFill/>
          <a:ln cap="flat" cmpd="sng" w="63500">
            <a:solidFill>
              <a:srgbClr val="7F7F7F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algn="t" dir="5400000" dist="38100">
              <a:srgbClr val="000000">
                <a:alpha val="40000"/>
              </a:srgbClr>
            </a:outerShdw>
          </a:effectLst>
        </p:spPr>
      </p:cxnSp>
      <p:pic>
        <p:nvPicPr>
          <p:cNvPr id="344" name="Google Shape;344;p2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000232" y="1030414"/>
            <a:ext cx="4904498" cy="413213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 fondo bianco miniatura" id="345" name="Google Shape;345;p2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572318" y="4799628"/>
            <a:ext cx="470084" cy="2422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0" name="Google Shape;350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"/>
            <a:ext cx="5286375" cy="9286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" name="Google Shape;351;p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553113" y="45526"/>
            <a:ext cx="2669581" cy="79458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52" name="Google Shape;352;p25"/>
          <p:cNvCxnSpPr/>
          <p:nvPr/>
        </p:nvCxnSpPr>
        <p:spPr>
          <a:xfrm>
            <a:off x="0" y="946776"/>
            <a:ext cx="9144000" cy="1588"/>
          </a:xfrm>
          <a:prstGeom prst="straightConnector1">
            <a:avLst/>
          </a:prstGeom>
          <a:noFill/>
          <a:ln cap="flat" cmpd="sng" w="63500">
            <a:solidFill>
              <a:srgbClr val="7F7F7F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algn="t" dir="5400000" dist="38100">
              <a:srgbClr val="000000">
                <a:alpha val="40000"/>
              </a:srgbClr>
            </a:outerShdw>
          </a:effectLst>
        </p:spPr>
      </p:cxnSp>
      <p:pic>
        <p:nvPicPr>
          <p:cNvPr descr="logo fondo bianco miniatura" id="353" name="Google Shape;353;p2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572318" y="4799628"/>
            <a:ext cx="470084" cy="2422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Users\Ut1\Downloads\ScatterBubbleCount_all_log_scale1_double_axes (1).png" id="354" name="Google Shape;354;p2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828800" y="1142990"/>
            <a:ext cx="5486400" cy="3657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9" name="Google Shape;359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"/>
            <a:ext cx="5286375" cy="9286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" name="Google Shape;360;p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553113" y="45526"/>
            <a:ext cx="2669581" cy="79458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61" name="Google Shape;361;p26"/>
          <p:cNvCxnSpPr/>
          <p:nvPr/>
        </p:nvCxnSpPr>
        <p:spPr>
          <a:xfrm>
            <a:off x="0" y="946776"/>
            <a:ext cx="9144000" cy="1588"/>
          </a:xfrm>
          <a:prstGeom prst="straightConnector1">
            <a:avLst/>
          </a:prstGeom>
          <a:noFill/>
          <a:ln cap="flat" cmpd="sng" w="63500">
            <a:solidFill>
              <a:srgbClr val="7F7F7F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algn="t" dir="5400000" dist="38100">
              <a:srgbClr val="000000">
                <a:alpha val="40000"/>
              </a:srgbClr>
            </a:outerShdw>
          </a:effectLst>
        </p:spPr>
      </p:cxnSp>
      <p:pic>
        <p:nvPicPr>
          <p:cNvPr id="362" name="Google Shape;362;p2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214414" y="1071552"/>
            <a:ext cx="6473240" cy="385765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 fondo bianco miniatura" id="363" name="Google Shape;363;p2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572318" y="4799628"/>
            <a:ext cx="470084" cy="2422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8" name="Google Shape;368;p27"/>
          <p:cNvGrpSpPr/>
          <p:nvPr/>
        </p:nvGrpSpPr>
        <p:grpSpPr>
          <a:xfrm>
            <a:off x="714348" y="1000114"/>
            <a:ext cx="4935936" cy="3643338"/>
            <a:chOff x="1635421" y="806756"/>
            <a:chExt cx="6221820" cy="4336744"/>
          </a:xfrm>
        </p:grpSpPr>
        <p:pic>
          <p:nvPicPr>
            <p:cNvPr id="369" name="Google Shape;369;p27"/>
            <p:cNvPicPr preferRelativeResize="0"/>
            <p:nvPr/>
          </p:nvPicPr>
          <p:blipFill rotWithShape="1">
            <a:blip r:embed="rId3">
              <a:alphaModFix/>
            </a:blip>
            <a:srcRect b="82527" l="0" r="0" t="0"/>
            <a:stretch/>
          </p:blipFill>
          <p:spPr>
            <a:xfrm>
              <a:off x="1635421" y="806756"/>
              <a:ext cx="6213600" cy="101477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0" name="Google Shape;370;p27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643042" y="1785914"/>
              <a:ext cx="6214199" cy="335758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71" name="Google Shape;371;p2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0" y="1"/>
            <a:ext cx="5286375" cy="9286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" name="Google Shape;372;p2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553113" y="45526"/>
            <a:ext cx="2669581" cy="79458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73" name="Google Shape;373;p27"/>
          <p:cNvCxnSpPr/>
          <p:nvPr/>
        </p:nvCxnSpPr>
        <p:spPr>
          <a:xfrm>
            <a:off x="0" y="946776"/>
            <a:ext cx="9144000" cy="1588"/>
          </a:xfrm>
          <a:prstGeom prst="straightConnector1">
            <a:avLst/>
          </a:prstGeom>
          <a:noFill/>
          <a:ln cap="flat" cmpd="sng" w="63500">
            <a:solidFill>
              <a:srgbClr val="7F7F7F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algn="t" dir="5400000" dist="38100">
              <a:srgbClr val="000000">
                <a:alpha val="40000"/>
              </a:srgbClr>
            </a:outerShdw>
          </a:effectLst>
        </p:spPr>
      </p:cxnSp>
      <p:pic>
        <p:nvPicPr>
          <p:cNvPr id="374" name="Google Shape;374;p27"/>
          <p:cNvPicPr preferRelativeResize="0"/>
          <p:nvPr/>
        </p:nvPicPr>
        <p:blipFill rotWithShape="1">
          <a:blip r:embed="rId7">
            <a:alphaModFix/>
          </a:blip>
          <a:srcRect b="0" l="0" r="0" t="28685"/>
          <a:stretch/>
        </p:blipFill>
        <p:spPr>
          <a:xfrm>
            <a:off x="5429256" y="2928940"/>
            <a:ext cx="3324710" cy="2071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75" name="Google Shape;375;p27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693069" y="4643470"/>
            <a:ext cx="450039" cy="42861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6" name="Google Shape;376;p27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2143108" y="4643452"/>
            <a:ext cx="900108" cy="4062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1" name="Google Shape;381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"/>
            <a:ext cx="5286375" cy="9286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82" name="Google Shape;382;p2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553113" y="45526"/>
            <a:ext cx="2669581" cy="79458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83" name="Google Shape;383;p28"/>
          <p:cNvCxnSpPr/>
          <p:nvPr/>
        </p:nvCxnSpPr>
        <p:spPr>
          <a:xfrm>
            <a:off x="0" y="946776"/>
            <a:ext cx="9144000" cy="1588"/>
          </a:xfrm>
          <a:prstGeom prst="straightConnector1">
            <a:avLst/>
          </a:prstGeom>
          <a:noFill/>
          <a:ln cap="flat" cmpd="sng" w="63500">
            <a:solidFill>
              <a:srgbClr val="7F7F7F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algn="t" dir="5400000" dist="38100">
              <a:srgbClr val="000000">
                <a:alpha val="40000"/>
              </a:srgbClr>
            </a:outerShdw>
          </a:effectLst>
        </p:spPr>
      </p:cxnSp>
      <p:sp>
        <p:nvSpPr>
          <p:cNvPr id="384" name="Google Shape;384;p28"/>
          <p:cNvSpPr/>
          <p:nvPr/>
        </p:nvSpPr>
        <p:spPr>
          <a:xfrm>
            <a:off x="230004" y="1488038"/>
            <a:ext cx="8604448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68288" lvl="0" marL="3960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it-IT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Objectives</a:t>
            </a:r>
            <a:endParaRPr/>
          </a:p>
        </p:txBody>
      </p:sp>
      <p:sp>
        <p:nvSpPr>
          <p:cNvPr id="385" name="Google Shape;385;p28"/>
          <p:cNvSpPr txBox="1"/>
          <p:nvPr>
            <p:ph idx="1" type="body"/>
          </p:nvPr>
        </p:nvSpPr>
        <p:spPr>
          <a:xfrm>
            <a:off x="285720" y="1969466"/>
            <a:ext cx="4071966" cy="38884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it-IT" sz="1600"/>
              <a:t>Promoting information, awareness-raising, monitoring and sharing through Citizen Science activities</a:t>
            </a:r>
            <a:endParaRPr/>
          </a:p>
          <a:p>
            <a:pPr indent="-342900" lvl="0" marL="3429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it-IT" sz="1600"/>
              <a:t>Supporting the recognition of the insect and its damage</a:t>
            </a:r>
            <a:endParaRPr/>
          </a:p>
          <a:p>
            <a:pPr indent="-342900" lvl="0" marL="3429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it-IT" sz="1600"/>
              <a:t>Collection, validation, archiving and valorisation of in situ observations</a:t>
            </a:r>
            <a:endParaRPr sz="1600">
              <a:solidFill>
                <a:srgbClr val="941C1C"/>
              </a:solidFill>
            </a:endParaRPr>
          </a:p>
        </p:txBody>
      </p:sp>
      <p:sp>
        <p:nvSpPr>
          <p:cNvPr id="386" name="Google Shape;386;p28"/>
          <p:cNvSpPr txBox="1"/>
          <p:nvPr/>
        </p:nvSpPr>
        <p:spPr>
          <a:xfrm>
            <a:off x="4714876" y="1488038"/>
            <a:ext cx="2071702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it-IT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Main features</a:t>
            </a:r>
            <a:endParaRPr b="1" i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7" name="Google Shape;387;p28"/>
          <p:cNvSpPr/>
          <p:nvPr/>
        </p:nvSpPr>
        <p:spPr>
          <a:xfrm>
            <a:off x="4357686" y="1969466"/>
            <a:ext cx="4786314" cy="23083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179388" lvl="0" marL="447675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it-IT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Android App </a:t>
            </a:r>
            <a:endParaRPr/>
          </a:p>
          <a:p>
            <a:pPr indent="-179388" lvl="0" marL="447675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it-IT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Multilingual (English, French, Spanish, Catalan, Italian) depending on phone configuration</a:t>
            </a:r>
            <a:endParaRPr/>
          </a:p>
          <a:p>
            <a:pPr indent="-179388" lvl="0" marL="447675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it-IT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Identification guide, editing and sending </a:t>
            </a:r>
            <a:r>
              <a:rPr i="1" lang="it-IT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Xylosandrus</a:t>
            </a:r>
            <a:r>
              <a:rPr lang="it-IT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alerts, map section </a:t>
            </a:r>
            <a:endParaRPr/>
          </a:p>
          <a:p>
            <a:pPr indent="-179388" lvl="0" marL="447675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it-IT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Interactive game offering missions to be carried out in the parks in search of </a:t>
            </a:r>
            <a:r>
              <a:rPr i="1" lang="it-IT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Xylosandrus</a:t>
            </a:r>
            <a:endParaRPr i="1"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79388" lvl="0" marL="447675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it-IT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Requires authorisations for camera data and location</a:t>
            </a:r>
            <a:endParaRPr/>
          </a:p>
        </p:txBody>
      </p:sp>
      <p:sp>
        <p:nvSpPr>
          <p:cNvPr id="388" name="Google Shape;388;p28"/>
          <p:cNvSpPr/>
          <p:nvPr/>
        </p:nvSpPr>
        <p:spPr>
          <a:xfrm>
            <a:off x="2143108" y="1000114"/>
            <a:ext cx="4786346" cy="40011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-IT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App: Samfix Agent</a:t>
            </a:r>
            <a:endParaRPr b="1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logo fondo bianco miniatura" id="389" name="Google Shape;389;p2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572318" y="4799628"/>
            <a:ext cx="470084" cy="2422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4" name="Google Shape;394;p29"/>
          <p:cNvGrpSpPr/>
          <p:nvPr/>
        </p:nvGrpSpPr>
        <p:grpSpPr>
          <a:xfrm>
            <a:off x="1152000" y="137558"/>
            <a:ext cx="6840000" cy="4868384"/>
            <a:chOff x="1341432" y="419541"/>
            <a:chExt cx="6482476" cy="4613916"/>
          </a:xfrm>
        </p:grpSpPr>
        <p:pic>
          <p:nvPicPr>
            <p:cNvPr id="395" name="Google Shape;395;p29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1343908" y="419541"/>
              <a:ext cx="6480000" cy="315280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6" name="Google Shape;396;p29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341432" y="3480992"/>
              <a:ext cx="6480000" cy="155246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descr="logo fondo bianco miniatura" id="397" name="Google Shape;397;p2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572318" y="4799628"/>
            <a:ext cx="470084" cy="2422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3"/>
          <p:cNvSpPr/>
          <p:nvPr/>
        </p:nvSpPr>
        <p:spPr>
          <a:xfrm>
            <a:off x="0" y="3248030"/>
            <a:ext cx="9144000" cy="1895470"/>
          </a:xfrm>
          <a:prstGeom prst="rect">
            <a:avLst/>
          </a:prstGeom>
          <a:blipFill rotWithShape="1">
            <a:blip r:embed="rId3">
              <a:alphaModFix amt="69000"/>
            </a:blip>
            <a:tile algn="tl" flip="none" tx="0" sx="100000" ty="0" sy="100000"/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intestata testo scont" id="101" name="Google Shape;101;p3"/>
          <p:cNvPicPr preferRelativeResize="0"/>
          <p:nvPr/>
        </p:nvPicPr>
        <p:blipFill rotWithShape="1">
          <a:blip r:embed="rId4">
            <a:alphaModFix/>
          </a:blip>
          <a:srcRect b="80229" l="35139" r="0" t="0"/>
          <a:stretch/>
        </p:blipFill>
        <p:spPr>
          <a:xfrm>
            <a:off x="4160452" y="4714890"/>
            <a:ext cx="823097" cy="500066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3"/>
          <p:cNvSpPr txBox="1"/>
          <p:nvPr/>
        </p:nvSpPr>
        <p:spPr>
          <a:xfrm>
            <a:off x="1750199" y="1456287"/>
            <a:ext cx="5643600" cy="193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it-IT" sz="4000" u="none" cap="none" strike="noStrike">
                <a:solidFill>
                  <a:srgbClr val="76923C"/>
                </a:solidFill>
                <a:latin typeface="Arial"/>
                <a:ea typeface="Arial"/>
                <a:cs typeface="Arial"/>
                <a:sym typeface="Arial"/>
              </a:rPr>
              <a:t>Support technologies: SAMFIX Agent &amp; X-traps</a:t>
            </a:r>
            <a:endParaRPr b="1" i="0" sz="4000" u="none" cap="none" strike="noStrike">
              <a:solidFill>
                <a:srgbClr val="76923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" name="Google Shape;103;p3"/>
          <p:cNvSpPr txBox="1"/>
          <p:nvPr/>
        </p:nvSpPr>
        <p:spPr>
          <a:xfrm>
            <a:off x="71470" y="4418684"/>
            <a:ext cx="9144000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it-IT" sz="1600" u="none" cap="none" strike="noStrike">
                <a:solidFill>
                  <a:srgbClr val="494429"/>
                </a:solidFill>
                <a:latin typeface="Calibri"/>
                <a:ea typeface="Calibri"/>
                <a:cs typeface="Calibri"/>
                <a:sym typeface="Calibri"/>
              </a:rPr>
              <a:t>C. Belli, G.V. Laurin, P. Laranci, G. Tramontana, R. Bianconi, M. Tomassucci, A. Ribeca, M. Corvi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it-IT" sz="1200" u="none" cap="none" strike="noStrike">
                <a:solidFill>
                  <a:srgbClr val="49442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  <p:pic>
        <p:nvPicPr>
          <p:cNvPr id="104" name="Google Shape;104;p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5497" y="33469"/>
            <a:ext cx="3544557" cy="13491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804248" y="21618"/>
            <a:ext cx="2304257" cy="8219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2" name="Google Shape;402;p30"/>
          <p:cNvGrpSpPr/>
          <p:nvPr/>
        </p:nvGrpSpPr>
        <p:grpSpPr>
          <a:xfrm>
            <a:off x="792000" y="386685"/>
            <a:ext cx="7560000" cy="4370130"/>
            <a:chOff x="0" y="0"/>
            <a:chExt cx="6860826" cy="3965966"/>
          </a:xfrm>
        </p:grpSpPr>
        <p:pic>
          <p:nvPicPr>
            <p:cNvPr id="403" name="Google Shape;403;p30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0" y="0"/>
              <a:ext cx="6840000" cy="351730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4" name="Google Shape;404;p30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20826" y="3264983"/>
              <a:ext cx="6840000" cy="70098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descr="logo fondo bianco miniatura" id="405" name="Google Shape;405;p3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572318" y="4799628"/>
            <a:ext cx="470084" cy="2422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0" name="Google Shape;410;p31"/>
          <p:cNvGrpSpPr/>
          <p:nvPr/>
        </p:nvGrpSpPr>
        <p:grpSpPr>
          <a:xfrm>
            <a:off x="792000" y="204980"/>
            <a:ext cx="7560000" cy="4733540"/>
            <a:chOff x="1285852" y="672261"/>
            <a:chExt cx="7200000" cy="4508133"/>
          </a:xfrm>
        </p:grpSpPr>
        <p:pic>
          <p:nvPicPr>
            <p:cNvPr id="411" name="Google Shape;411;p31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1285852" y="4442517"/>
              <a:ext cx="7200000" cy="73787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2" name="Google Shape;412;p31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285852" y="672261"/>
              <a:ext cx="7200000" cy="371220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descr="logo fondo bianco miniatura" id="413" name="Google Shape;413;p3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572318" y="4799628"/>
            <a:ext cx="470084" cy="2422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32"/>
          <p:cNvSpPr txBox="1"/>
          <p:nvPr>
            <p:ph type="ctrTitle"/>
          </p:nvPr>
        </p:nvSpPr>
        <p:spPr>
          <a:xfrm>
            <a:off x="685800" y="1597819"/>
            <a:ext cx="7772400" cy="110251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419" name="Google Shape;419;p32"/>
          <p:cNvSpPr txBox="1"/>
          <p:nvPr>
            <p:ph idx="1" type="subTitle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</a:pPr>
            <a:r>
              <a:t/>
            </a:r>
            <a:endParaRPr/>
          </a:p>
        </p:txBody>
      </p:sp>
      <p:pic>
        <p:nvPicPr>
          <p:cNvPr id="420" name="Google Shape;420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194" y="205290"/>
            <a:ext cx="9000000" cy="458103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 fondo bianco miniatura" id="421" name="Google Shape;421;p3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572318" y="4799628"/>
            <a:ext cx="470084" cy="2422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6" name="Google Shape;426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381" y="250024"/>
            <a:ext cx="9091239" cy="46434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0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1" name="Google Shape;431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100" y="266684"/>
            <a:ext cx="9029700" cy="45574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5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6" name="Google Shape;436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7832" y="210614"/>
            <a:ext cx="9000000" cy="46471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0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36"/>
          <p:cNvSpPr txBox="1"/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id="442" name="Google Shape;442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13613" y="1046152"/>
            <a:ext cx="6116774" cy="40719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43" name="Google Shape;443;p3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1"/>
            <a:ext cx="5286375" cy="928669"/>
          </a:xfrm>
          <a:prstGeom prst="rect">
            <a:avLst/>
          </a:prstGeom>
          <a:noFill/>
          <a:ln>
            <a:noFill/>
          </a:ln>
        </p:spPr>
      </p:pic>
      <p:pic>
        <p:nvPicPr>
          <p:cNvPr id="444" name="Google Shape;444;p3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553113" y="45526"/>
            <a:ext cx="2669581" cy="79458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45" name="Google Shape;445;p36"/>
          <p:cNvCxnSpPr/>
          <p:nvPr/>
        </p:nvCxnSpPr>
        <p:spPr>
          <a:xfrm>
            <a:off x="0" y="946776"/>
            <a:ext cx="9144000" cy="1588"/>
          </a:xfrm>
          <a:prstGeom prst="straightConnector1">
            <a:avLst/>
          </a:prstGeom>
          <a:noFill/>
          <a:ln cap="flat" cmpd="sng" w="63500">
            <a:solidFill>
              <a:srgbClr val="7F7F7F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algn="t" dir="5400000" dist="38100">
              <a:srgbClr val="000000">
                <a:alpha val="40000"/>
              </a:srgbClr>
            </a:outerShdw>
          </a:effectLst>
        </p:spPr>
      </p:cxn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9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" name="Google Shape;450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2594" y="310534"/>
            <a:ext cx="9000000" cy="46186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4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38"/>
          <p:cNvSpPr txBox="1"/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456" name="Google Shape;456;p38"/>
          <p:cNvSpPr txBox="1"/>
          <p:nvPr>
            <p:ph idx="1" type="body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1397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/>
          </a:p>
        </p:txBody>
      </p:sp>
      <p:pic>
        <p:nvPicPr>
          <p:cNvPr id="457" name="Google Shape;457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2594" y="203249"/>
            <a:ext cx="9000000" cy="46545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39"/>
          <p:cNvSpPr txBox="1"/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463" name="Google Shape;463;p39"/>
          <p:cNvSpPr txBox="1"/>
          <p:nvPr>
            <p:ph idx="1" type="body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1397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/>
          </a:p>
        </p:txBody>
      </p:sp>
      <p:pic>
        <p:nvPicPr>
          <p:cNvPr id="464" name="Google Shape;464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7832" y="190111"/>
            <a:ext cx="9000000" cy="46422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Google Shape;110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705" y="1"/>
            <a:ext cx="5286375" cy="9286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474419" y="48972"/>
            <a:ext cx="2669581" cy="79458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2" name="Google Shape;112;p4"/>
          <p:cNvCxnSpPr/>
          <p:nvPr/>
        </p:nvCxnSpPr>
        <p:spPr>
          <a:xfrm>
            <a:off x="0" y="946776"/>
            <a:ext cx="9144000" cy="1588"/>
          </a:xfrm>
          <a:prstGeom prst="straightConnector1">
            <a:avLst/>
          </a:prstGeom>
          <a:noFill/>
          <a:ln cap="flat" cmpd="sng" w="63500">
            <a:solidFill>
              <a:srgbClr val="7F7F7F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algn="t" dir="5400000" dist="38100">
              <a:srgbClr val="000000">
                <a:alpha val="40000"/>
              </a:srgbClr>
            </a:outerShdw>
          </a:effectLst>
        </p:spPr>
      </p:cxnSp>
      <p:sp>
        <p:nvSpPr>
          <p:cNvPr id="113" name="Google Shape;113;p4"/>
          <p:cNvSpPr/>
          <p:nvPr/>
        </p:nvSpPr>
        <p:spPr>
          <a:xfrm>
            <a:off x="428596" y="1796519"/>
            <a:ext cx="8358246" cy="190821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69875" lvl="0" marL="3556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it-IT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Why develop an ICT system for SAMFIX project</a:t>
            </a:r>
            <a:endParaRPr/>
          </a:p>
          <a:p>
            <a:pPr indent="-269875" lvl="0" marL="35560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it-IT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X-Traps – </a:t>
            </a:r>
            <a:r>
              <a:rPr i="1" lang="it-IT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smart way to catch and count Xylosandrus </a:t>
            </a:r>
            <a:endParaRPr/>
          </a:p>
          <a:p>
            <a:pPr indent="-269875" lvl="0" marL="35560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it-IT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Samfix Agent app – </a:t>
            </a:r>
            <a:r>
              <a:rPr i="1" lang="it-IT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tool for citizen science activities</a:t>
            </a:r>
            <a:endParaRPr/>
          </a:p>
          <a:p>
            <a:pPr indent="-269875" lvl="0" marL="35560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it-IT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X-Platform – </a:t>
            </a:r>
            <a:r>
              <a:rPr i="1" lang="it-IT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smart gate to share SAMFIX data</a:t>
            </a:r>
            <a:endParaRPr/>
          </a:p>
          <a:p>
            <a:pPr indent="-155575" lvl="0" marL="35560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8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9" name="Google Shape;469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"/>
            <a:ext cx="5286375" cy="928669"/>
          </a:xfrm>
          <a:prstGeom prst="rect">
            <a:avLst/>
          </a:prstGeom>
          <a:noFill/>
          <a:ln>
            <a:noFill/>
          </a:ln>
        </p:spPr>
      </p:pic>
      <p:pic>
        <p:nvPicPr>
          <p:cNvPr id="470" name="Google Shape;470;p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438923" y="45526"/>
            <a:ext cx="2669581" cy="79458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71" name="Google Shape;471;p40"/>
          <p:cNvCxnSpPr/>
          <p:nvPr/>
        </p:nvCxnSpPr>
        <p:spPr>
          <a:xfrm>
            <a:off x="0" y="946776"/>
            <a:ext cx="9144000" cy="1588"/>
          </a:xfrm>
          <a:prstGeom prst="straightConnector1">
            <a:avLst/>
          </a:prstGeom>
          <a:noFill/>
          <a:ln cap="flat" cmpd="sng" w="63500">
            <a:solidFill>
              <a:srgbClr val="7F7F7F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algn="t" dir="5400000" dist="38100">
              <a:srgbClr val="000000">
                <a:alpha val="40000"/>
              </a:srgbClr>
            </a:outerShdw>
          </a:effectLst>
        </p:spPr>
      </p:cxnSp>
      <p:sp>
        <p:nvSpPr>
          <p:cNvPr id="472" name="Google Shape;472;p40"/>
          <p:cNvSpPr txBox="1"/>
          <p:nvPr/>
        </p:nvSpPr>
        <p:spPr>
          <a:xfrm>
            <a:off x="3536149" y="2571750"/>
            <a:ext cx="2071702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Thank you!</a:t>
            </a:r>
            <a:endParaRPr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6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41"/>
          <p:cNvSpPr txBox="1"/>
          <p:nvPr>
            <p:ph idx="1" type="subTitle"/>
          </p:nvPr>
        </p:nvSpPr>
        <p:spPr>
          <a:xfrm>
            <a:off x="539553" y="3490155"/>
            <a:ext cx="7956376" cy="13309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4F6128"/>
              </a:buClr>
              <a:buSzPts val="1400"/>
              <a:buNone/>
            </a:pPr>
            <a:r>
              <a:rPr lang="it-IT" sz="1400">
                <a:solidFill>
                  <a:srgbClr val="4F6128"/>
                </a:solidFill>
              </a:rPr>
              <a:t>For more information:</a:t>
            </a:r>
            <a:endParaRPr/>
          </a:p>
          <a:p>
            <a:pPr indent="0" lvl="0" marL="0" rtl="0" algn="ctr">
              <a:spcBef>
                <a:spcPts val="450"/>
              </a:spcBef>
              <a:spcAft>
                <a:spcPts val="0"/>
              </a:spcAft>
              <a:buClr>
                <a:srgbClr val="4F6128"/>
              </a:buClr>
              <a:buSzPts val="1200"/>
              <a:buNone/>
            </a:pPr>
            <a:r>
              <a:rPr lang="it-IT" sz="1200">
                <a:solidFill>
                  <a:srgbClr val="4F6128"/>
                </a:solidFill>
              </a:rPr>
              <a:t>www.lifesamfix.eu</a:t>
            </a:r>
            <a:endParaRPr/>
          </a:p>
          <a:p>
            <a:pPr indent="0" lvl="0" marL="0" rtl="0" algn="ctr">
              <a:spcBef>
                <a:spcPts val="450"/>
              </a:spcBef>
              <a:spcAft>
                <a:spcPts val="0"/>
              </a:spcAft>
              <a:buClr>
                <a:srgbClr val="4F6128"/>
              </a:buClr>
              <a:buSzPts val="1200"/>
              <a:buNone/>
            </a:pPr>
            <a:r>
              <a:rPr lang="it-IT" sz="1200">
                <a:solidFill>
                  <a:srgbClr val="4F6128"/>
                </a:solidFill>
              </a:rPr>
              <a:t>E-mail: </a:t>
            </a:r>
            <a:r>
              <a:rPr lang="it-IT" sz="1200" u="sng">
                <a:solidFill>
                  <a:srgbClr val="4F6128"/>
                </a:solid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xylosandrus@parcocirceo.it</a:t>
            </a:r>
            <a:endParaRPr sz="1200">
              <a:solidFill>
                <a:srgbClr val="4F6128"/>
              </a:solidFill>
            </a:endParaRPr>
          </a:p>
          <a:p>
            <a:pPr indent="0" lvl="0" marL="0" rtl="0" algn="ctr">
              <a:spcBef>
                <a:spcPts val="450"/>
              </a:spcBef>
              <a:spcAft>
                <a:spcPts val="0"/>
              </a:spcAft>
              <a:buClr>
                <a:srgbClr val="4F6128"/>
              </a:buClr>
              <a:buSzPts val="1200"/>
              <a:buNone/>
            </a:pPr>
            <a:r>
              <a:rPr lang="it-IT" sz="1200">
                <a:solidFill>
                  <a:srgbClr val="4F6128"/>
                </a:solidFill>
              </a:rPr>
              <a:t>Address: Via Carlo Alberto 188, 0416 Sabaudia (IT)</a:t>
            </a:r>
            <a:endParaRPr/>
          </a:p>
          <a:p>
            <a:pPr indent="0" lvl="0" marL="0" rtl="0" algn="ctr">
              <a:spcBef>
                <a:spcPts val="450"/>
              </a:spcBef>
              <a:spcAft>
                <a:spcPts val="0"/>
              </a:spcAft>
              <a:buClr>
                <a:srgbClr val="4F6128"/>
              </a:buClr>
              <a:buSzPts val="1200"/>
              <a:buNone/>
            </a:pPr>
            <a:r>
              <a:rPr lang="it-IT" sz="1200">
                <a:solidFill>
                  <a:srgbClr val="4F6128"/>
                </a:solidFill>
              </a:rPr>
              <a:t>Tel. +39 077 3512240</a:t>
            </a:r>
            <a:endParaRPr/>
          </a:p>
          <a:p>
            <a:pPr indent="0" lvl="0" marL="0" rtl="0" algn="ctr">
              <a:spcBef>
                <a:spcPts val="450"/>
              </a:spcBef>
              <a:spcAft>
                <a:spcPts val="0"/>
              </a:spcAft>
              <a:buClr>
                <a:srgbClr val="4F6128"/>
              </a:buClr>
              <a:buSzPts val="1200"/>
              <a:buNone/>
            </a:pPr>
            <a:r>
              <a:rPr lang="it-IT" sz="1200">
                <a:solidFill>
                  <a:srgbClr val="4F6128"/>
                </a:solidFill>
              </a:rPr>
              <a:t>Follow us on          and </a:t>
            </a:r>
            <a:endParaRPr b="1" sz="1200">
              <a:solidFill>
                <a:srgbClr val="4F6128"/>
              </a:solidFill>
            </a:endParaRPr>
          </a:p>
        </p:txBody>
      </p:sp>
      <p:sp>
        <p:nvSpPr>
          <p:cNvPr id="478" name="Google Shape;478;p41"/>
          <p:cNvSpPr txBox="1"/>
          <p:nvPr/>
        </p:nvSpPr>
        <p:spPr>
          <a:xfrm>
            <a:off x="-23812" y="3508716"/>
            <a:ext cx="9144000" cy="68321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Arial"/>
              <a:buNone/>
            </a:pPr>
            <a:r>
              <a:t/>
            </a:r>
            <a:endParaRPr b="1" sz="32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79" name="Google Shape;479;p4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38061" y="148517"/>
            <a:ext cx="6746307" cy="1708331"/>
          </a:xfrm>
          <a:prstGeom prst="rect">
            <a:avLst/>
          </a:prstGeom>
          <a:noFill/>
          <a:ln>
            <a:noFill/>
          </a:ln>
        </p:spPr>
      </p:pic>
      <p:sp>
        <p:nvSpPr>
          <p:cNvPr id="480" name="Google Shape;480;p41"/>
          <p:cNvSpPr txBox="1"/>
          <p:nvPr/>
        </p:nvSpPr>
        <p:spPr>
          <a:xfrm>
            <a:off x="2149125" y="1970038"/>
            <a:ext cx="4787495" cy="117724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rgbClr val="76923C"/>
                </a:solidFill>
                <a:latin typeface="Calibri"/>
                <a:ea typeface="Calibri"/>
                <a:cs typeface="Calibri"/>
                <a:sym typeface="Calibri"/>
              </a:rPr>
              <a:t>The contents of this training package are the sole responsibility of the LIFE SAMFIX partnership and do not necessarily reflect the opinion of the European Union or its agency CINEA.</a:t>
            </a:r>
            <a:endParaRPr/>
          </a:p>
        </p:txBody>
      </p:sp>
      <p:pic>
        <p:nvPicPr>
          <p:cNvPr descr="C:\Users\gvanl\AppData\Local\Microsoft\Windows\INetCache\IE\1QNHSRBG\facebook-social-media-communication-network[1].jpg" id="481" name="Google Shape;481;p41">
            <a:hlinkClick r:id="rId5"/>
          </p:cNvPr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649090" y="4731990"/>
            <a:ext cx="225429" cy="22747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Users\gvanl\AppData\Local\Microsoft\Windows\INetCache\IE\H9K95P3L\LI-In-Bug[1].png" id="482" name="Google Shape;482;p41">
            <a:hlinkClick r:id="rId7"/>
          </p:cNvPr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151541" y="4659982"/>
            <a:ext cx="363605" cy="3612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Google Shape;118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70004" y="1457260"/>
            <a:ext cx="7002458" cy="3116324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5"/>
          <p:cNvSpPr/>
          <p:nvPr/>
        </p:nvSpPr>
        <p:spPr>
          <a:xfrm>
            <a:off x="1070771" y="1242946"/>
            <a:ext cx="7000924" cy="3286148"/>
          </a:xfrm>
          <a:prstGeom prst="roundRect">
            <a:avLst>
              <a:gd fmla="val 16667" name="adj"/>
            </a:avLst>
          </a:prstGeom>
          <a:noFill/>
          <a:ln cap="flat" cmpd="sng" w="50800">
            <a:solidFill>
              <a:srgbClr val="92D05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" name="Google Shape;120;p5"/>
          <p:cNvSpPr txBox="1"/>
          <p:nvPr/>
        </p:nvSpPr>
        <p:spPr>
          <a:xfrm>
            <a:off x="4071167" y="4600532"/>
            <a:ext cx="1394549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-IT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ICT System </a:t>
            </a:r>
            <a:endParaRPr/>
          </a:p>
        </p:txBody>
      </p:sp>
      <p:sp>
        <p:nvSpPr>
          <p:cNvPr id="121" name="Google Shape;121;p5"/>
          <p:cNvSpPr/>
          <p:nvPr/>
        </p:nvSpPr>
        <p:spPr>
          <a:xfrm rot="10800000">
            <a:off x="6142869" y="2528830"/>
            <a:ext cx="500066" cy="500066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92D050"/>
          </a:solidFill>
          <a:ln cap="flat" cmpd="sng" w="9525">
            <a:solidFill>
              <a:srgbClr val="0099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Google Shape;122;p5"/>
          <p:cNvSpPr/>
          <p:nvPr/>
        </p:nvSpPr>
        <p:spPr>
          <a:xfrm>
            <a:off x="2713845" y="2528830"/>
            <a:ext cx="785818" cy="428628"/>
          </a:xfrm>
          <a:prstGeom prst="leftRightArrow">
            <a:avLst>
              <a:gd fmla="val 50000" name="adj1"/>
              <a:gd fmla="val 50000" name="adj2"/>
            </a:avLst>
          </a:prstGeom>
          <a:solidFill>
            <a:srgbClr val="92D050"/>
          </a:solidFill>
          <a:ln cap="flat" cmpd="sng" w="9525">
            <a:solidFill>
              <a:srgbClr val="0099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3" name="Google Shape;123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9144000" cy="102465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 fondo bianco miniatura" id="124" name="Google Shape;124;p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572318" y="4799628"/>
            <a:ext cx="470084" cy="242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705" y="1"/>
            <a:ext cx="5286375" cy="9286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6"/>
          <p:cNvSpPr txBox="1"/>
          <p:nvPr/>
        </p:nvSpPr>
        <p:spPr>
          <a:xfrm>
            <a:off x="1529194" y="952432"/>
            <a:ext cx="1394549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-IT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ICT System </a:t>
            </a:r>
            <a:endParaRPr/>
          </a:p>
        </p:txBody>
      </p:sp>
      <p:sp>
        <p:nvSpPr>
          <p:cNvPr id="131" name="Google Shape;131;p6"/>
          <p:cNvSpPr/>
          <p:nvPr/>
        </p:nvSpPr>
        <p:spPr>
          <a:xfrm>
            <a:off x="4643438" y="1340218"/>
            <a:ext cx="4143404" cy="42319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69875" lvl="0" marL="3556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it-IT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store, publish and communicate data produced by the project</a:t>
            </a:r>
            <a:endParaRPr/>
          </a:p>
          <a:p>
            <a:pPr indent="-269875" lvl="0" marL="35560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it-IT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exchange data between the partners and stakeholders</a:t>
            </a:r>
            <a:endParaRPr/>
          </a:p>
          <a:p>
            <a:pPr indent="-269875" lvl="0" marL="35560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it-IT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tool for citizen science activities</a:t>
            </a:r>
            <a:endParaRPr/>
          </a:p>
          <a:p>
            <a:pPr indent="-269875" lvl="0" marL="35560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it-IT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tool for monitoring activities and results achieved by the project</a:t>
            </a:r>
            <a:endParaRPr/>
          </a:p>
          <a:p>
            <a:pPr indent="-269875" lvl="0" marL="35560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it-IT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data gathering from users useful to verify or extend monitoring activities</a:t>
            </a:r>
            <a:endParaRPr/>
          </a:p>
          <a:p>
            <a:pPr indent="-269875" lvl="0" marL="35560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it-IT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exchange data with external data base and services</a:t>
            </a:r>
            <a:endParaRPr/>
          </a:p>
          <a:p>
            <a:pPr indent="-269875" lvl="0" marL="35560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it-IT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…</a:t>
            </a:r>
            <a:endParaRPr/>
          </a:p>
          <a:p>
            <a:pPr indent="-155575" lvl="0" marL="35560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" name="Google Shape;132;p6"/>
          <p:cNvSpPr txBox="1"/>
          <p:nvPr/>
        </p:nvSpPr>
        <p:spPr>
          <a:xfrm>
            <a:off x="5497301" y="951084"/>
            <a:ext cx="2289409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it-IT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Goals and functions</a:t>
            </a:r>
            <a:endParaRPr b="1" i="1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" name="Google Shape;133;p6"/>
          <p:cNvSpPr txBox="1"/>
          <p:nvPr/>
        </p:nvSpPr>
        <p:spPr>
          <a:xfrm>
            <a:off x="928662" y="3820079"/>
            <a:ext cx="2545057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it-IT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partners</a:t>
            </a:r>
            <a:endParaRPr i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it-IT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stakeholders</a:t>
            </a:r>
            <a:endParaRPr i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it-IT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users/citizens</a:t>
            </a:r>
            <a:endParaRPr i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it-IT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remote sensing/GIS data</a:t>
            </a:r>
            <a:endParaRPr/>
          </a:p>
        </p:txBody>
      </p:sp>
      <p:pic>
        <p:nvPicPr>
          <p:cNvPr id="134" name="Google Shape;134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10246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03906" y="1428742"/>
            <a:ext cx="3425435" cy="1643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28596" y="3000378"/>
            <a:ext cx="1379881" cy="857256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6"/>
          <p:cNvSpPr/>
          <p:nvPr/>
        </p:nvSpPr>
        <p:spPr>
          <a:xfrm>
            <a:off x="2244847" y="3034261"/>
            <a:ext cx="214314" cy="714380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E36C09"/>
          </a:solidFill>
          <a:ln cap="flat" cmpd="sng" w="25400">
            <a:solidFill>
              <a:srgbClr val="97480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" name="Google Shape;138;p6"/>
          <p:cNvSpPr/>
          <p:nvPr/>
        </p:nvSpPr>
        <p:spPr>
          <a:xfrm flipH="1" rot="10800000">
            <a:off x="1959095" y="3015973"/>
            <a:ext cx="214314" cy="714380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E36C09"/>
          </a:solidFill>
          <a:ln cap="flat" cmpd="sng" w="25400">
            <a:solidFill>
              <a:srgbClr val="97480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9" name="Google Shape;139;p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705" y="1"/>
            <a:ext cx="5286375" cy="9286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Google Shape;144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"/>
            <a:ext cx="5286375" cy="928669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7"/>
          <p:cNvSpPr txBox="1"/>
          <p:nvPr/>
        </p:nvSpPr>
        <p:spPr>
          <a:xfrm>
            <a:off x="500034" y="428610"/>
            <a:ext cx="3571900" cy="5429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it-IT" sz="11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Result from the Life SAMFIX Project  </a:t>
            </a:r>
            <a:endParaRPr/>
          </a:p>
          <a:p>
            <a:pPr indent="-342900" lvl="0" marL="342900" marR="0" rtl="0" algn="ctr">
              <a:lnSpc>
                <a:spcPct val="100000"/>
              </a:lnSpc>
              <a:spcBef>
                <a:spcPts val="220"/>
              </a:spcBef>
              <a:spcAft>
                <a:spcPts val="0"/>
              </a:spcAft>
              <a:buNone/>
            </a:pPr>
            <a:r>
              <a:rPr b="0" i="0" lang="it-IT" sz="11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27/05/2022 – Rome (IT)</a:t>
            </a:r>
            <a:endParaRPr b="0" i="0" sz="1100" u="none" cap="none" strike="noStrike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6" name="Google Shape;146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553113" y="45526"/>
            <a:ext cx="2669581" cy="79458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7" name="Google Shape;147;p7"/>
          <p:cNvCxnSpPr/>
          <p:nvPr/>
        </p:nvCxnSpPr>
        <p:spPr>
          <a:xfrm>
            <a:off x="0" y="946776"/>
            <a:ext cx="9144000" cy="1588"/>
          </a:xfrm>
          <a:prstGeom prst="straightConnector1">
            <a:avLst/>
          </a:prstGeom>
          <a:noFill/>
          <a:ln cap="flat" cmpd="sng" w="63500">
            <a:solidFill>
              <a:srgbClr val="7F7F7F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algn="t" dir="5400000" dist="38100">
              <a:srgbClr val="000000">
                <a:alpha val="40000"/>
              </a:srgbClr>
            </a:outerShdw>
          </a:effectLst>
        </p:spPr>
      </p:cxnSp>
      <p:pic>
        <p:nvPicPr>
          <p:cNvPr id="148" name="Google Shape;148;p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28662" y="1357304"/>
            <a:ext cx="3676653" cy="34024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795875" y="1419226"/>
            <a:ext cx="2276587" cy="3509978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7"/>
          <p:cNvSpPr txBox="1"/>
          <p:nvPr/>
        </p:nvSpPr>
        <p:spPr>
          <a:xfrm>
            <a:off x="5840412" y="1058852"/>
            <a:ext cx="2005036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it-IT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Open Source frameworks</a:t>
            </a:r>
            <a:endParaRPr i="1"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logo fondo bianco miniatura" id="151" name="Google Shape;151;p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572318" y="4799628"/>
            <a:ext cx="470084" cy="242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705" y="1"/>
            <a:ext cx="5286375" cy="9286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Google Shape;157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"/>
            <a:ext cx="5286375" cy="928669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8"/>
          <p:cNvSpPr txBox="1"/>
          <p:nvPr/>
        </p:nvSpPr>
        <p:spPr>
          <a:xfrm>
            <a:off x="500034" y="428610"/>
            <a:ext cx="3571900" cy="5429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it-IT" sz="11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Result from the Life SAMFIX Project  </a:t>
            </a:r>
            <a:endParaRPr/>
          </a:p>
          <a:p>
            <a:pPr indent="-342900" lvl="0" marL="342900" marR="0" rtl="0" algn="ctr">
              <a:lnSpc>
                <a:spcPct val="100000"/>
              </a:lnSpc>
              <a:spcBef>
                <a:spcPts val="220"/>
              </a:spcBef>
              <a:spcAft>
                <a:spcPts val="0"/>
              </a:spcAft>
              <a:buNone/>
            </a:pPr>
            <a:r>
              <a:rPr b="0" i="0" lang="it-IT" sz="11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27/05/2022 – Rome (IT)</a:t>
            </a:r>
            <a:endParaRPr b="0" i="0" sz="1100" u="none" cap="none" strike="noStrike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9" name="Google Shape;159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553113" y="45526"/>
            <a:ext cx="2669581" cy="79458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0" name="Google Shape;160;p8"/>
          <p:cNvCxnSpPr/>
          <p:nvPr/>
        </p:nvCxnSpPr>
        <p:spPr>
          <a:xfrm>
            <a:off x="0" y="946776"/>
            <a:ext cx="9144000" cy="1588"/>
          </a:xfrm>
          <a:prstGeom prst="straightConnector1">
            <a:avLst/>
          </a:prstGeom>
          <a:noFill/>
          <a:ln cap="flat" cmpd="sng" w="63500">
            <a:solidFill>
              <a:srgbClr val="7F7F7F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algn="t" dir="5400000" dist="38100">
              <a:srgbClr val="000000">
                <a:alpha val="40000"/>
              </a:srgbClr>
            </a:outerShdw>
          </a:effectLst>
        </p:spPr>
      </p:cxnSp>
      <p:pic>
        <p:nvPicPr>
          <p:cNvPr id="161" name="Google Shape;161;p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571604" y="1030594"/>
            <a:ext cx="1315332" cy="1071570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8"/>
          <p:cNvSpPr/>
          <p:nvPr/>
        </p:nvSpPr>
        <p:spPr>
          <a:xfrm>
            <a:off x="5064478" y="1500180"/>
            <a:ext cx="4143372" cy="370870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69875" lvl="0" marL="3556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it-IT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Developing and integration of 24 X-Traps; an automatic trap for the capture and detection of </a:t>
            </a:r>
            <a:r>
              <a:rPr i="1" lang="it-IT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Xylosandrus</a:t>
            </a:r>
            <a:r>
              <a:rPr lang="it-IT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/>
          </a:p>
          <a:p>
            <a:pPr indent="-269875" lvl="0" marL="35560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it-IT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Possible daily and sub-daily catch counts.</a:t>
            </a:r>
            <a:endParaRPr/>
          </a:p>
          <a:p>
            <a:pPr indent="-269875" lvl="0" marL="35560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it-IT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Acquire images, micro-meteorological, vegetation and geoposition data, useful to real time monitoring.</a:t>
            </a:r>
            <a:endParaRPr/>
          </a:p>
          <a:p>
            <a:pPr indent="-269875" lvl="0" marL="35560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it-IT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Support trapping campaigns especially in hot or inaccessible areas, minimising maintenance efforts.</a:t>
            </a:r>
            <a:endParaRPr/>
          </a:p>
          <a:p>
            <a:pPr indent="-269875" lvl="0" marL="35560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it-IT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Possibility to adapt and use the X-Trap module (OEM) in different traps types.</a:t>
            </a:r>
            <a:endParaRPr/>
          </a:p>
          <a:p>
            <a:pPr indent="-155575" lvl="0" marL="35560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" name="Google Shape;163;p8"/>
          <p:cNvSpPr/>
          <p:nvPr/>
        </p:nvSpPr>
        <p:spPr>
          <a:xfrm>
            <a:off x="-214346" y="4176139"/>
            <a:ext cx="3929090" cy="123110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69875" lvl="0" marL="35560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i="1" lang="it-IT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24 X-Traps (green marks) have been installed in SAMFIX parks (8 for each country: IT, FR, SP)</a:t>
            </a:r>
            <a:endParaRPr/>
          </a:p>
          <a:p>
            <a:pPr indent="-155575" lvl="0" marL="35560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69875" lvl="0" marL="355600" marR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4" name="Google Shape;164;p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1542" y="2117404"/>
            <a:ext cx="3806078" cy="1928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929058" y="1041090"/>
            <a:ext cx="1185118" cy="4071948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8"/>
          <p:cNvSpPr/>
          <p:nvPr/>
        </p:nvSpPr>
        <p:spPr>
          <a:xfrm>
            <a:off x="6286512" y="1028632"/>
            <a:ext cx="1301190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-IT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Objectives</a:t>
            </a:r>
            <a:endParaRPr b="1"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logo fondo bianco miniatura" id="167" name="Google Shape;167;p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8572318" y="4799628"/>
            <a:ext cx="470084" cy="242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705" y="1"/>
            <a:ext cx="5286375" cy="9286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Google Shape;173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"/>
            <a:ext cx="5286375" cy="928669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9"/>
          <p:cNvSpPr txBox="1"/>
          <p:nvPr/>
        </p:nvSpPr>
        <p:spPr>
          <a:xfrm>
            <a:off x="500034" y="428610"/>
            <a:ext cx="3571900" cy="5429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it-IT" sz="11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Result from the Life SAMFIX Project  </a:t>
            </a:r>
            <a:endParaRPr/>
          </a:p>
          <a:p>
            <a:pPr indent="-342900" lvl="0" marL="342900" marR="0" rtl="0" algn="ctr">
              <a:lnSpc>
                <a:spcPct val="100000"/>
              </a:lnSpc>
              <a:spcBef>
                <a:spcPts val="220"/>
              </a:spcBef>
              <a:spcAft>
                <a:spcPts val="0"/>
              </a:spcAft>
              <a:buNone/>
            </a:pPr>
            <a:r>
              <a:rPr b="0" i="0" lang="it-IT" sz="11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27/05/2022 – Rome (IT)</a:t>
            </a:r>
            <a:endParaRPr b="0" i="0" sz="1100" u="none" cap="none" strike="noStrike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5" name="Google Shape;175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553113" y="45526"/>
            <a:ext cx="2669581" cy="79458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6" name="Google Shape;176;p9"/>
          <p:cNvCxnSpPr/>
          <p:nvPr/>
        </p:nvCxnSpPr>
        <p:spPr>
          <a:xfrm>
            <a:off x="0" y="946776"/>
            <a:ext cx="9144000" cy="1588"/>
          </a:xfrm>
          <a:prstGeom prst="straightConnector1">
            <a:avLst/>
          </a:prstGeom>
          <a:noFill/>
          <a:ln cap="flat" cmpd="sng" w="63500">
            <a:solidFill>
              <a:srgbClr val="7F7F7F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algn="t" dir="5400000" dist="38100">
              <a:srgbClr val="000000">
                <a:alpha val="40000"/>
              </a:srgbClr>
            </a:outerShdw>
          </a:effectLst>
        </p:spPr>
      </p:cxnSp>
      <p:pic>
        <p:nvPicPr>
          <p:cNvPr descr="logo fondo bianco miniatura" id="177" name="Google Shape;177;p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572318" y="4799628"/>
            <a:ext cx="470084" cy="242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57158" y="2449512"/>
            <a:ext cx="3240040" cy="25003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0" y="1071552"/>
            <a:ext cx="1949668" cy="12144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2143108" y="1071552"/>
            <a:ext cx="1591217" cy="121444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:\PROGETTI IN CORSO\LIFE_SAMFIX\TRAPS\Foto\trappole_serie.jpg" id="181" name="Google Shape;181;p9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3878869" y="1571636"/>
            <a:ext cx="2441094" cy="2643206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9"/>
          <p:cNvSpPr/>
          <p:nvPr/>
        </p:nvSpPr>
        <p:spPr>
          <a:xfrm>
            <a:off x="285720" y="2214560"/>
            <a:ext cx="1233404" cy="2616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Version 1</a:t>
            </a:r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3" name="Google Shape;183;p9"/>
          <p:cNvSpPr/>
          <p:nvPr/>
        </p:nvSpPr>
        <p:spPr>
          <a:xfrm>
            <a:off x="2357422" y="2214560"/>
            <a:ext cx="928550" cy="2616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Version 2</a:t>
            </a:r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4" name="Google Shape;184;p9"/>
          <p:cNvSpPr/>
          <p:nvPr/>
        </p:nvSpPr>
        <p:spPr>
          <a:xfrm>
            <a:off x="285720" y="4898251"/>
            <a:ext cx="928550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Version 3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5" name="Google Shape;185;p9"/>
          <p:cNvSpPr/>
          <p:nvPr/>
        </p:nvSpPr>
        <p:spPr>
          <a:xfrm>
            <a:off x="3643660" y="6399846"/>
            <a:ext cx="1073257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Production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6" name="Google Shape;186;p9"/>
          <p:cNvPicPr preferRelativeResize="0"/>
          <p:nvPr/>
        </p:nvPicPr>
        <p:blipFill rotWithShape="1">
          <a:blip r:embed="rId10">
            <a:alphaModFix/>
          </a:blip>
          <a:srcRect b="0" l="0" r="0" t="33760"/>
          <a:stretch/>
        </p:blipFill>
        <p:spPr>
          <a:xfrm>
            <a:off x="6643702" y="1214428"/>
            <a:ext cx="2389328" cy="3214710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9"/>
          <p:cNvSpPr/>
          <p:nvPr/>
        </p:nvSpPr>
        <p:spPr>
          <a:xfrm>
            <a:off x="7215206" y="1643056"/>
            <a:ext cx="1357322" cy="1357322"/>
          </a:xfrm>
          <a:prstGeom prst="ellipse">
            <a:avLst/>
          </a:prstGeom>
          <a:noFill/>
          <a:ln cap="flat" cmpd="sng" w="47625">
            <a:solidFill>
              <a:srgbClr val="C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" name="Google Shape;188;p9"/>
          <p:cNvSpPr/>
          <p:nvPr/>
        </p:nvSpPr>
        <p:spPr>
          <a:xfrm>
            <a:off x="4500562" y="4286262"/>
            <a:ext cx="928550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Production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9" name="Google Shape;189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705" y="1"/>
            <a:ext cx="5286375" cy="9286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Tema di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2022-05-24T08:02:34Z</dcterms:created>
  <dc:creator>Ut1</dc:creator>
</cp:coreProperties>
</file>